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3.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90"/>
  </p:notesMasterIdLst>
  <p:handoutMasterIdLst>
    <p:handoutMasterId r:id="rId91"/>
  </p:handoutMasterIdLst>
  <p:sldIdLst>
    <p:sldId id="256" r:id="rId5"/>
    <p:sldId id="808" r:id="rId6"/>
    <p:sldId id="809" r:id="rId7"/>
    <p:sldId id="810" r:id="rId8"/>
    <p:sldId id="811" r:id="rId9"/>
    <p:sldId id="812" r:id="rId10"/>
    <p:sldId id="813" r:id="rId11"/>
    <p:sldId id="814" r:id="rId12"/>
    <p:sldId id="815" r:id="rId13"/>
    <p:sldId id="816" r:id="rId14"/>
    <p:sldId id="817" r:id="rId15"/>
    <p:sldId id="818" r:id="rId16"/>
    <p:sldId id="820" r:id="rId17"/>
    <p:sldId id="819" r:id="rId18"/>
    <p:sldId id="821" r:id="rId19"/>
    <p:sldId id="822" r:id="rId20"/>
    <p:sldId id="823" r:id="rId21"/>
    <p:sldId id="824" r:id="rId22"/>
    <p:sldId id="825" r:id="rId23"/>
    <p:sldId id="826" r:id="rId24"/>
    <p:sldId id="827" r:id="rId25"/>
    <p:sldId id="828" r:id="rId26"/>
    <p:sldId id="829" r:id="rId27"/>
    <p:sldId id="830" r:id="rId28"/>
    <p:sldId id="831" r:id="rId29"/>
    <p:sldId id="832" r:id="rId30"/>
    <p:sldId id="833" r:id="rId31"/>
    <p:sldId id="834" r:id="rId32"/>
    <p:sldId id="835" r:id="rId33"/>
    <p:sldId id="836" r:id="rId34"/>
    <p:sldId id="837" r:id="rId35"/>
    <p:sldId id="838" r:id="rId36"/>
    <p:sldId id="839" r:id="rId37"/>
    <p:sldId id="841" r:id="rId38"/>
    <p:sldId id="842" r:id="rId39"/>
    <p:sldId id="843" r:id="rId40"/>
    <p:sldId id="844" r:id="rId41"/>
    <p:sldId id="258" r:id="rId42"/>
    <p:sldId id="257" r:id="rId43"/>
    <p:sldId id="260" r:id="rId44"/>
    <p:sldId id="261" r:id="rId45"/>
    <p:sldId id="262" r:id="rId46"/>
    <p:sldId id="263" r:id="rId47"/>
    <p:sldId id="264" r:id="rId48"/>
    <p:sldId id="265" r:id="rId49"/>
    <p:sldId id="266" r:id="rId50"/>
    <p:sldId id="267" r:id="rId51"/>
    <p:sldId id="268" r:id="rId52"/>
    <p:sldId id="269" r:id="rId53"/>
    <p:sldId id="270" r:id="rId54"/>
    <p:sldId id="271" r:id="rId55"/>
    <p:sldId id="272" r:id="rId56"/>
    <p:sldId id="273" r:id="rId57"/>
    <p:sldId id="274" r:id="rId58"/>
    <p:sldId id="861" r:id="rId59"/>
    <p:sldId id="862" r:id="rId60"/>
    <p:sldId id="864" r:id="rId61"/>
    <p:sldId id="868" r:id="rId62"/>
    <p:sldId id="869" r:id="rId63"/>
    <p:sldId id="870" r:id="rId64"/>
    <p:sldId id="871" r:id="rId65"/>
    <p:sldId id="867" r:id="rId66"/>
    <p:sldId id="872" r:id="rId67"/>
    <p:sldId id="873" r:id="rId68"/>
    <p:sldId id="874" r:id="rId69"/>
    <p:sldId id="875" r:id="rId70"/>
    <p:sldId id="877" r:id="rId71"/>
    <p:sldId id="880" r:id="rId72"/>
    <p:sldId id="881" r:id="rId73"/>
    <p:sldId id="846" r:id="rId74"/>
    <p:sldId id="847" r:id="rId75"/>
    <p:sldId id="848" r:id="rId76"/>
    <p:sldId id="849" r:id="rId77"/>
    <p:sldId id="850" r:id="rId78"/>
    <p:sldId id="851" r:id="rId79"/>
    <p:sldId id="852" r:id="rId80"/>
    <p:sldId id="853" r:id="rId81"/>
    <p:sldId id="854" r:id="rId82"/>
    <p:sldId id="855" r:id="rId83"/>
    <p:sldId id="856" r:id="rId84"/>
    <p:sldId id="859" r:id="rId85"/>
    <p:sldId id="858" r:id="rId86"/>
    <p:sldId id="275" r:id="rId87"/>
    <p:sldId id="276" r:id="rId88"/>
    <p:sldId id="805" r:id="rId89"/>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 id="1" name="Microsoft Office User" initials="MOU" lastIdx="2" clrIdx="1">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5D0D0"/>
    <a:srgbClr val="F58728"/>
    <a:srgbClr val="B04265"/>
    <a:srgbClr val="385D8A"/>
    <a:srgbClr val="A78C32"/>
    <a:srgbClr val="A7912E"/>
    <a:srgbClr val="6D8B31"/>
    <a:srgbClr val="348990"/>
    <a:srgbClr val="3E72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B2F8F3-C9E6-4983-BF2C-B63F09B13465}" v="1681" dt="2021-11-25T13:15:52.3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88" autoAdjust="0"/>
    <p:restoredTop sz="94039" autoAdjust="0"/>
  </p:normalViewPr>
  <p:slideViewPr>
    <p:cSldViewPr snapToGrid="0">
      <p:cViewPr varScale="1">
        <p:scale>
          <a:sx n="69" d="100"/>
          <a:sy n="69" d="100"/>
        </p:scale>
        <p:origin x="1056" y="60"/>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104"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notesMaster" Target="notesMasters/notesMaster1.xml"/><Relationship Id="rId95"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handoutMaster" Target="handoutMasters/handoutMaster1.xml"/><Relationship Id="rId9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10181B36-1008-4907-A0A4-02E7788B6C16}">
      <dgm:prSet/>
      <dgm:spPr>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1</a:t>
          </a:r>
          <a:endParaRPr lang="vi-VN" b="1" noProof="0" dirty="0">
            <a:latin typeface="Arial" panose="020B0604020202020204" pitchFamily="34" charset="0"/>
            <a:cs typeface="Arial" panose="020B0604020202020204" pitchFamily="34" charset="0"/>
          </a:endParaRPr>
        </a:p>
      </dgm:t>
    </dgm:pt>
    <dgm:pt modelId="{A8B1B238-37DA-452F-A118-19A9E8F63078}" type="par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6B300F0C-E3A2-413A-A23D-0B81590F8B14}" type="sib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D548F8AE-9621-430B-95E5-D345A51A5541}">
      <dgm:prSet custT="1"/>
      <dgm:spPr>
        <a:solidFill>
          <a:srgbClr val="00FF0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Từ</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chối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dịch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vụ</a:t>
          </a:r>
          <a:endParaRPr lang="vi-VN" sz="3200" noProof="0" dirty="0">
            <a:latin typeface="Arial" panose="020B0604020202020204" pitchFamily="34" charset="0"/>
            <a:cs typeface="Arial" panose="020B0604020202020204" pitchFamily="34" charset="0"/>
          </a:endParaRPr>
        </a:p>
      </dgm:t>
    </dgm:pt>
    <dgm:pt modelId="{5DD2EAC9-2401-4E46-9F9B-5F9FC51F7AFE}" type="par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24C9CC84-A734-4E54-BAF5-B41DE56943A7}" type="sib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20A76286-722C-4F84-8829-482AA7F1317F}">
      <dgm:prSet/>
      <dgm:spPr/>
      <dgm:t>
        <a:bodyPr/>
        <a:lstStyle/>
        <a:p>
          <a:r>
            <a:rPr lang="en-US" b="1" noProof="0" dirty="0">
              <a:latin typeface="Arial" panose="020B0604020202020204" pitchFamily="34" charset="0"/>
              <a:cs typeface="Arial" panose="020B0604020202020204" pitchFamily="34" charset="0"/>
            </a:rPr>
            <a:t>2</a:t>
          </a:r>
          <a:endParaRPr lang="vi-VN" b="1" noProof="0" dirty="0">
            <a:latin typeface="Arial" panose="020B0604020202020204" pitchFamily="34" charset="0"/>
            <a:cs typeface="Arial" panose="020B0604020202020204" pitchFamily="34" charset="0"/>
          </a:endParaRPr>
        </a:p>
      </dgm:t>
    </dgm:pt>
    <dgm:pt modelId="{E3AB50B9-E1B5-4404-9528-6580F9433FDC}" type="par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132ED142-BE6C-4CEB-93A5-2BEDEBDC088C}" type="sib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E1435408-E623-4779-A37B-2BAEDD37CB3B}">
      <dgm:prSet custT="1"/>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Truy</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cập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trái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phép</a:t>
          </a:r>
          <a:endParaRPr lang="vi-VN" sz="3200" noProof="0" dirty="0">
            <a:latin typeface="Arial" panose="020B0604020202020204" pitchFamily="34" charset="0"/>
            <a:cs typeface="Arial" panose="020B0604020202020204" pitchFamily="34" charset="0"/>
          </a:endParaRPr>
        </a:p>
      </dgm:t>
    </dgm:pt>
    <dgm:pt modelId="{7B0344D4-0E12-4411-BC74-8EC8A11954D5}" type="par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0DD2F346-F2AD-4AD0-B301-ABD39E8C7067}" type="sib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113E9FB5-C244-421D-BAB8-754A25EC870D}">
      <dgm:prSet/>
      <dgm:spPr/>
      <dgm:t>
        <a:bodyPr/>
        <a:lstStyle/>
        <a:p>
          <a:r>
            <a:rPr lang="en-US" b="1" noProof="0" dirty="0">
              <a:latin typeface="Arial" panose="020B0604020202020204" pitchFamily="34" charset="0"/>
              <a:cs typeface="Arial" panose="020B0604020202020204" pitchFamily="34" charset="0"/>
            </a:rPr>
            <a:t>3</a:t>
          </a:r>
          <a:endParaRPr lang="vi-VN" b="1" noProof="0" dirty="0">
            <a:latin typeface="Arial" panose="020B0604020202020204" pitchFamily="34" charset="0"/>
            <a:cs typeface="Arial" panose="020B0604020202020204" pitchFamily="34" charset="0"/>
          </a:endParaRPr>
        </a:p>
      </dgm:t>
    </dgm:pt>
    <dgm:pt modelId="{36E27C84-9826-4035-8E17-80A1C985968E}" type="parTrans" cxnId="{B3B9FD4A-0B26-459A-BB35-112ADB2C7A25}">
      <dgm:prSet/>
      <dgm:spPr/>
      <dgm:t>
        <a:bodyPr/>
        <a:lstStyle/>
        <a:p>
          <a:endParaRPr lang="en-US"/>
        </a:p>
      </dgm:t>
    </dgm:pt>
    <dgm:pt modelId="{746E4DBF-29DC-4442-8CD1-291E91030CE8}" type="sibTrans" cxnId="{B3B9FD4A-0B26-459A-BB35-112ADB2C7A25}">
      <dgm:prSet/>
      <dgm:spPr/>
      <dgm:t>
        <a:bodyPr/>
        <a:lstStyle/>
        <a:p>
          <a:endParaRPr lang="en-US"/>
        </a:p>
      </dgm:t>
    </dgm:pt>
    <dgm:pt modelId="{56BE6C2E-F32C-4520-BFFF-32FBB2C6B3F9}">
      <dgm:prSet custT="1"/>
      <dgm:spPr/>
      <dgm:t>
        <a:bodyPr/>
        <a:lstStyle/>
        <a:p>
          <a:pPr rtl="0"/>
          <a:r>
            <a:rPr lang="en-US" sz="3200" dirty="0" err="1">
              <a:latin typeface="Arial"/>
              <a:cs typeface="Arial"/>
            </a:rPr>
            <a:t>Xử</a:t>
          </a:r>
          <a:r>
            <a:rPr lang="en-US" sz="3200" dirty="0">
              <a:latin typeface="Arial"/>
              <a:cs typeface="Arial"/>
            </a:rPr>
            <a:t> </a:t>
          </a:r>
          <a:r>
            <a:rPr lang="en-US" sz="3200" dirty="0" err="1">
              <a:latin typeface="Arial"/>
              <a:cs typeface="Arial"/>
            </a:rPr>
            <a:t>lí</a:t>
          </a:r>
          <a:r>
            <a:rPr lang="en-US" sz="3200" dirty="0">
              <a:latin typeface="Arial"/>
              <a:cs typeface="Arial"/>
            </a:rPr>
            <a:t> </a:t>
          </a:r>
          <a:r>
            <a:rPr lang="en-US" sz="3200" dirty="0" err="1">
              <a:latin typeface="Arial"/>
              <a:cs typeface="Arial"/>
            </a:rPr>
            <a:t>sự</a:t>
          </a:r>
          <a:r>
            <a:rPr lang="en-US" sz="3200" dirty="0">
              <a:latin typeface="Arial"/>
              <a:cs typeface="Arial"/>
            </a:rPr>
            <a:t> </a:t>
          </a:r>
          <a:r>
            <a:rPr lang="en-US" sz="3200" dirty="0" err="1">
              <a:latin typeface="Arial"/>
              <a:cs typeface="Arial"/>
            </a:rPr>
            <a:t>cố</a:t>
          </a:r>
          <a:r>
            <a:rPr lang="en-US" sz="3200" dirty="0">
              <a:latin typeface="Arial"/>
              <a:cs typeface="Arial"/>
            </a:rPr>
            <a:t> </a:t>
          </a:r>
          <a:r>
            <a:rPr lang="en-US" sz="3200" dirty="0" err="1">
              <a:latin typeface="Arial"/>
              <a:cs typeface="Arial"/>
            </a:rPr>
            <a:t>Sử</a:t>
          </a:r>
          <a:r>
            <a:rPr lang="en-US" sz="3200" dirty="0">
              <a:latin typeface="Arial"/>
              <a:cs typeface="Arial"/>
            </a:rPr>
            <a:t> </a:t>
          </a:r>
          <a:r>
            <a:rPr lang="en-US" sz="3200" dirty="0" err="1">
              <a:latin typeface="Arial"/>
              <a:cs typeface="Arial"/>
            </a:rPr>
            <a:t>dụng</a:t>
          </a:r>
          <a:r>
            <a:rPr lang="en-US" sz="3200" dirty="0">
              <a:latin typeface="Arial"/>
              <a:cs typeface="Arial"/>
            </a:rPr>
            <a:t> </a:t>
          </a:r>
          <a:r>
            <a:rPr lang="en-US" sz="3200" dirty="0" err="1">
              <a:latin typeface="Arial"/>
              <a:cs typeface="Arial"/>
            </a:rPr>
            <a:t>sai</a:t>
          </a:r>
          <a:r>
            <a:rPr lang="en-US" sz="3200" dirty="0">
              <a:latin typeface="Arial"/>
              <a:cs typeface="Arial"/>
            </a:rPr>
            <a:t> cách</a:t>
          </a:r>
          <a:endParaRPr lang="vi-VN" sz="3200" noProof="0" dirty="0">
            <a:latin typeface="Arial" panose="020B0604020202020204" pitchFamily="34" charset="0"/>
            <a:cs typeface="Arial" panose="020B0604020202020204" pitchFamily="34" charset="0"/>
          </a:endParaRPr>
        </a:p>
      </dgm:t>
    </dgm:pt>
    <dgm:pt modelId="{8E37A56E-7321-402A-B686-50608A09B2B0}" type="parTrans" cxnId="{9EA88D01-C28F-4176-BE7D-5B8B691696D4}">
      <dgm:prSet/>
      <dgm:spPr/>
      <dgm:t>
        <a:bodyPr/>
        <a:lstStyle/>
        <a:p>
          <a:endParaRPr lang="en-US"/>
        </a:p>
      </dgm:t>
    </dgm:pt>
    <dgm:pt modelId="{98EAE54D-BD33-4A38-84D0-77B5C61B33CC}" type="sibTrans" cxnId="{9EA88D01-C28F-4176-BE7D-5B8B691696D4}">
      <dgm:prSet/>
      <dgm:spPr/>
      <dgm:t>
        <a:bodyPr/>
        <a:lstStyle/>
        <a:p>
          <a:endParaRPr lang="en-US"/>
        </a:p>
      </dgm:t>
    </dgm:pt>
    <dgm:pt modelId="{8255ED2C-153E-4541-A27A-460C9785CF18}">
      <dgm:prSet/>
      <dgm:spPr/>
      <dgm:t>
        <a:bodyPr/>
        <a:lstStyle/>
        <a:p>
          <a:r>
            <a:rPr lang="en-US" b="1" noProof="0" dirty="0">
              <a:latin typeface="Arial" panose="020B0604020202020204" pitchFamily="34" charset="0"/>
              <a:cs typeface="Arial" panose="020B0604020202020204" pitchFamily="34" charset="0"/>
            </a:rPr>
            <a:t>4</a:t>
          </a:r>
          <a:endParaRPr lang="vi-VN" b="1" noProof="0" dirty="0">
            <a:latin typeface="Arial" panose="020B0604020202020204" pitchFamily="34" charset="0"/>
            <a:cs typeface="Arial" panose="020B0604020202020204" pitchFamily="34" charset="0"/>
          </a:endParaRPr>
        </a:p>
      </dgm:t>
    </dgm:pt>
    <dgm:pt modelId="{0A464E8A-0ACE-4412-A525-543BC644F6BE}" type="parTrans" cxnId="{33935C1B-E6BD-479E-B8F7-FB3E7D2FDDD5}">
      <dgm:prSet/>
      <dgm:spPr/>
      <dgm:t>
        <a:bodyPr/>
        <a:lstStyle/>
        <a:p>
          <a:endParaRPr lang="en-US"/>
        </a:p>
      </dgm:t>
    </dgm:pt>
    <dgm:pt modelId="{2BDC47C8-02F7-4011-ADF1-C5E0208108A9}" type="sibTrans" cxnId="{33935C1B-E6BD-479E-B8F7-FB3E7D2FDDD5}">
      <dgm:prSet/>
      <dgm:spPr/>
      <dgm:t>
        <a:bodyPr/>
        <a:lstStyle/>
        <a:p>
          <a:endParaRPr lang="en-US"/>
        </a:p>
      </dgm:t>
    </dgm:pt>
    <dgm:pt modelId="{72BAA417-B61D-4842-99AC-05B5AB2075AA}">
      <dgm:prSet custT="1"/>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thành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tố</a:t>
          </a:r>
          <a:endParaRPr lang="vi-VN" sz="3200" noProof="0" dirty="0">
            <a:latin typeface="Arial" panose="020B0604020202020204" pitchFamily="34" charset="0"/>
            <a:cs typeface="Arial" panose="020B0604020202020204" pitchFamily="34" charset="0"/>
          </a:endParaRPr>
        </a:p>
      </dgm:t>
    </dgm:pt>
    <dgm:pt modelId="{6F8B4BC8-3A74-49E0-AF3C-A096C0CF87FE}" type="parTrans" cxnId="{67BAE67C-567A-4003-8706-E61CEF0783F7}">
      <dgm:prSet/>
      <dgm:spPr/>
      <dgm:t>
        <a:bodyPr/>
        <a:lstStyle/>
        <a:p>
          <a:endParaRPr lang="en-US"/>
        </a:p>
      </dgm:t>
    </dgm:pt>
    <dgm:pt modelId="{052A974D-9E79-4092-8DB8-FA948CDAE4DA}" type="sibTrans" cxnId="{67BAE67C-567A-4003-8706-E61CEF0783F7}">
      <dgm:prSet/>
      <dgm:spPr/>
      <dgm:t>
        <a:bodyPr/>
        <a:lstStyle/>
        <a:p>
          <a:endParaRPr lang="en-US"/>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4AB3CAA9-F3E8-4EA1-82FA-C3B0DCBAAEF1}" type="pres">
      <dgm:prSet presAssocID="{10181B36-1008-4907-A0A4-02E7788B6C16}" presName="composite" presStyleCnt="0"/>
      <dgm:spPr/>
    </dgm:pt>
    <dgm:pt modelId="{FD9E4D36-7BC8-44CF-8B21-B099B5C47149}" type="pres">
      <dgm:prSet presAssocID="{10181B36-1008-4907-A0A4-02E7788B6C16}" presName="desTx" presStyleLbl="fgAccFollowNode1" presStyleIdx="0" presStyleCnt="4" custScaleX="96077" custLinFactNeighborX="157">
        <dgm:presLayoutVars>
          <dgm:bulletEnabled val="1"/>
        </dgm:presLayoutVars>
      </dgm:prSet>
      <dgm:spPr/>
      <dgm:t>
        <a:bodyPr/>
        <a:lstStyle/>
        <a:p>
          <a:endParaRPr lang="ru-RU"/>
        </a:p>
      </dgm:t>
    </dgm:pt>
    <dgm:pt modelId="{9290F8A0-46E5-4371-8391-5805FA59235F}" type="pres">
      <dgm:prSet presAssocID="{10181B36-1008-4907-A0A4-02E7788B6C16}" presName="labelTx" presStyleLbl="node1" presStyleIdx="0" presStyleCnt="4">
        <dgm:presLayoutVars>
          <dgm:chMax val="0"/>
          <dgm:chPref val="0"/>
          <dgm:bulletEnabled val="1"/>
        </dgm:presLayoutVars>
      </dgm:prSet>
      <dgm:spPr/>
      <dgm:t>
        <a:bodyPr/>
        <a:lstStyle/>
        <a:p>
          <a:endParaRPr lang="ru-RU"/>
        </a:p>
      </dgm:t>
    </dgm:pt>
    <dgm:pt modelId="{7CD099DC-27F9-4C37-BBA5-D6E456EA9934}" type="pres">
      <dgm:prSet presAssocID="{6B300F0C-E3A2-413A-A23D-0B81590F8B14}" presName="sp" presStyleCnt="0"/>
      <dgm:spPr/>
    </dgm:pt>
    <dgm:pt modelId="{4F14A550-3981-4A8F-85BC-412CD3D38C75}" type="pres">
      <dgm:prSet presAssocID="{20A76286-722C-4F84-8829-482AA7F1317F}" presName="composite" presStyleCnt="0"/>
      <dgm:spPr/>
    </dgm:pt>
    <dgm:pt modelId="{3DF15514-9562-477D-BD1C-48B186E42CFC}" type="pres">
      <dgm:prSet presAssocID="{20A76286-722C-4F84-8829-482AA7F1317F}" presName="desTx" presStyleLbl="fgAccFollowNode1" presStyleIdx="1" presStyleCnt="4" custScaleX="96265" custLinFactNeighborX="157">
        <dgm:presLayoutVars>
          <dgm:bulletEnabled val="1"/>
        </dgm:presLayoutVars>
      </dgm:prSet>
      <dgm:spPr/>
      <dgm:t>
        <a:bodyPr/>
        <a:lstStyle/>
        <a:p>
          <a:endParaRPr lang="ru-RU"/>
        </a:p>
      </dgm:t>
    </dgm:pt>
    <dgm:pt modelId="{B87399E1-7EEA-410F-8431-6E15A5173133}" type="pres">
      <dgm:prSet presAssocID="{20A76286-722C-4F84-8829-482AA7F1317F}" presName="labelTx" presStyleLbl="node1" presStyleIdx="1" presStyleCnt="4">
        <dgm:presLayoutVars>
          <dgm:chMax val="0"/>
          <dgm:chPref val="0"/>
          <dgm:bulletEnabled val="1"/>
        </dgm:presLayoutVars>
      </dgm:prSet>
      <dgm:spPr/>
      <dgm:t>
        <a:bodyPr/>
        <a:lstStyle/>
        <a:p>
          <a:endParaRPr lang="ru-RU"/>
        </a:p>
      </dgm:t>
    </dgm:pt>
    <dgm:pt modelId="{108DCDAC-EC34-45FE-BF8E-18FCCDF84689}" type="pres">
      <dgm:prSet presAssocID="{132ED142-BE6C-4CEB-93A5-2BEDEBDC088C}" presName="sp" presStyleCnt="0"/>
      <dgm:spPr/>
    </dgm:pt>
    <dgm:pt modelId="{630E2096-3A54-465E-9134-53231E66D44F}" type="pres">
      <dgm:prSet presAssocID="{113E9FB5-C244-421D-BAB8-754A25EC870D}" presName="composite" presStyleCnt="0"/>
      <dgm:spPr/>
    </dgm:pt>
    <dgm:pt modelId="{1E0C1D56-3AF6-4A0D-91F1-7A68D88F183B}" type="pres">
      <dgm:prSet presAssocID="{113E9FB5-C244-421D-BAB8-754A25EC870D}" presName="desTx" presStyleLbl="fgAccFollowNode1" presStyleIdx="2" presStyleCnt="4" custScaleX="96265" custLinFactNeighborX="157">
        <dgm:presLayoutVars>
          <dgm:bulletEnabled val="1"/>
        </dgm:presLayoutVars>
      </dgm:prSet>
      <dgm:spPr/>
      <dgm:t>
        <a:bodyPr/>
        <a:lstStyle/>
        <a:p>
          <a:endParaRPr lang="ru-RU"/>
        </a:p>
      </dgm:t>
    </dgm:pt>
    <dgm:pt modelId="{2E69B724-E868-4430-B9F9-ABD896852ECA}" type="pres">
      <dgm:prSet presAssocID="{113E9FB5-C244-421D-BAB8-754A25EC870D}" presName="labelTx" presStyleLbl="node1" presStyleIdx="2" presStyleCnt="4">
        <dgm:presLayoutVars>
          <dgm:chMax val="0"/>
          <dgm:chPref val="0"/>
          <dgm:bulletEnabled val="1"/>
        </dgm:presLayoutVars>
      </dgm:prSet>
      <dgm:spPr/>
      <dgm:t>
        <a:bodyPr/>
        <a:lstStyle/>
        <a:p>
          <a:endParaRPr lang="ru-RU"/>
        </a:p>
      </dgm:t>
    </dgm:pt>
    <dgm:pt modelId="{F33CCB86-4098-4FC5-87BD-3290AC5CAA87}" type="pres">
      <dgm:prSet presAssocID="{746E4DBF-29DC-4442-8CD1-291E91030CE8}" presName="sp" presStyleCnt="0"/>
      <dgm:spPr/>
    </dgm:pt>
    <dgm:pt modelId="{DE4DC8C6-5FE1-4807-BA15-0A93D44331E7}" type="pres">
      <dgm:prSet presAssocID="{8255ED2C-153E-4541-A27A-460C9785CF18}" presName="composite" presStyleCnt="0"/>
      <dgm:spPr/>
    </dgm:pt>
    <dgm:pt modelId="{D639AD70-0BDD-4865-B22D-159E768B7D69}" type="pres">
      <dgm:prSet presAssocID="{8255ED2C-153E-4541-A27A-460C9785CF18}" presName="desTx" presStyleLbl="fgAccFollowNode1" presStyleIdx="3" presStyleCnt="4" custScaleX="96265" custLinFactNeighborX="157">
        <dgm:presLayoutVars>
          <dgm:bulletEnabled val="1"/>
        </dgm:presLayoutVars>
      </dgm:prSet>
      <dgm:spPr/>
      <dgm:t>
        <a:bodyPr/>
        <a:lstStyle/>
        <a:p>
          <a:endParaRPr lang="ru-RU"/>
        </a:p>
      </dgm:t>
    </dgm:pt>
    <dgm:pt modelId="{B1448F73-F8FB-4C5B-A391-2D0D3FE70A5F}" type="pres">
      <dgm:prSet presAssocID="{8255ED2C-153E-4541-A27A-460C9785CF18}" presName="labelTx" presStyleLbl="node1" presStyleIdx="3" presStyleCnt="4">
        <dgm:presLayoutVars>
          <dgm:chMax val="0"/>
          <dgm:chPref val="0"/>
          <dgm:bulletEnabled val="1"/>
        </dgm:presLayoutVars>
      </dgm:prSet>
      <dgm:spPr/>
      <dgm:t>
        <a:bodyPr/>
        <a:lstStyle/>
        <a:p>
          <a:endParaRPr lang="ru-RU"/>
        </a:p>
      </dgm:t>
    </dgm:pt>
  </dgm:ptLst>
  <dgm:cxnLst>
    <dgm:cxn modelId="{314C4E73-477B-4DFC-A12A-BEB22C372D5A}" type="presOf" srcId="{8C66E9B3-B12D-4C23-A273-982D7F969BBC}" destId="{BDFB8683-95A4-4BBF-9344-3A0D69314DBB}" srcOrd="0" destOrd="0" presId="urn:diagrams.loki3.com/NumberedList"/>
    <dgm:cxn modelId="{3AD6E544-9BAE-414D-9312-B1A67A3079E3}" type="presOf" srcId="{72BAA417-B61D-4842-99AC-05B5AB2075AA}" destId="{D639AD70-0BDD-4865-B22D-159E768B7D69}" srcOrd="0" destOrd="0" presId="urn:diagrams.loki3.com/NumberedList"/>
    <dgm:cxn modelId="{B642BAC3-C1E8-4074-B2EF-DD6F2F5834CD}" type="presOf" srcId="{20A76286-722C-4F84-8829-482AA7F1317F}" destId="{B87399E1-7EEA-410F-8431-6E15A5173133}" srcOrd="0" destOrd="0" presId="urn:diagrams.loki3.com/NumberedList"/>
    <dgm:cxn modelId="{3A80572F-6200-4DF6-9DED-D76749666772}" srcId="{10181B36-1008-4907-A0A4-02E7788B6C16}" destId="{D548F8AE-9621-430B-95E5-D345A51A5541}" srcOrd="0" destOrd="0" parTransId="{5DD2EAC9-2401-4E46-9F9B-5F9FC51F7AFE}" sibTransId="{24C9CC84-A734-4E54-BAF5-B41DE56943A7}"/>
    <dgm:cxn modelId="{9C957981-926D-4FEF-B63F-F2995E541695}" srcId="{20A76286-722C-4F84-8829-482AA7F1317F}" destId="{E1435408-E623-4779-A37B-2BAEDD37CB3B}" srcOrd="0" destOrd="0" parTransId="{7B0344D4-0E12-4411-BC74-8EC8A11954D5}" sibTransId="{0DD2F346-F2AD-4AD0-B301-ABD39E8C7067}"/>
    <dgm:cxn modelId="{5C057F51-EF77-492E-9E5F-9CF7F4B99D05}" type="presOf" srcId="{8255ED2C-153E-4541-A27A-460C9785CF18}" destId="{B1448F73-F8FB-4C5B-A391-2D0D3FE70A5F}" srcOrd="0" destOrd="0" presId="urn:diagrams.loki3.com/NumberedList"/>
    <dgm:cxn modelId="{67BAE67C-567A-4003-8706-E61CEF0783F7}" srcId="{8255ED2C-153E-4541-A27A-460C9785CF18}" destId="{72BAA417-B61D-4842-99AC-05B5AB2075AA}" srcOrd="0" destOrd="0" parTransId="{6F8B4BC8-3A74-49E0-AF3C-A096C0CF87FE}" sibTransId="{052A974D-9E79-4092-8DB8-FA948CDAE4DA}"/>
    <dgm:cxn modelId="{33935C1B-E6BD-479E-B8F7-FB3E7D2FDDD5}" srcId="{8C66E9B3-B12D-4C23-A273-982D7F969BBC}" destId="{8255ED2C-153E-4541-A27A-460C9785CF18}" srcOrd="3" destOrd="0" parTransId="{0A464E8A-0ACE-4412-A525-543BC644F6BE}" sibTransId="{2BDC47C8-02F7-4011-ADF1-C5E0208108A9}"/>
    <dgm:cxn modelId="{0396CBC7-90B4-48AF-B8D3-F717A83B4F4C}" type="presOf" srcId="{56BE6C2E-F32C-4520-BFFF-32FBB2C6B3F9}" destId="{1E0C1D56-3AF6-4A0D-91F1-7A68D88F183B}" srcOrd="0" destOrd="0" presId="urn:diagrams.loki3.com/NumberedList"/>
    <dgm:cxn modelId="{E18E91D6-2B94-4721-A1BC-BF610850E2C7}" type="presOf" srcId="{10181B36-1008-4907-A0A4-02E7788B6C16}" destId="{9290F8A0-46E5-4371-8391-5805FA59235F}" srcOrd="0" destOrd="0" presId="urn:diagrams.loki3.com/NumberedList"/>
    <dgm:cxn modelId="{A1B2BBCE-9A6A-4AEE-B364-085E6F205570}" type="presOf" srcId="{113E9FB5-C244-421D-BAB8-754A25EC870D}" destId="{2E69B724-E868-4430-B9F9-ABD896852ECA}" srcOrd="0" destOrd="0" presId="urn:diagrams.loki3.com/NumberedList"/>
    <dgm:cxn modelId="{9EA88D01-C28F-4176-BE7D-5B8B691696D4}" srcId="{113E9FB5-C244-421D-BAB8-754A25EC870D}" destId="{56BE6C2E-F32C-4520-BFFF-32FBB2C6B3F9}" srcOrd="0" destOrd="0" parTransId="{8E37A56E-7321-402A-B686-50608A09B2B0}" sibTransId="{98EAE54D-BD33-4A38-84D0-77B5C61B33CC}"/>
    <dgm:cxn modelId="{4B88C230-FBAD-4F37-B1D3-6497C7C3DC08}" srcId="{8C66E9B3-B12D-4C23-A273-982D7F969BBC}" destId="{10181B36-1008-4907-A0A4-02E7788B6C16}" srcOrd="0" destOrd="0" parTransId="{A8B1B238-37DA-452F-A118-19A9E8F63078}" sibTransId="{6B300F0C-E3A2-413A-A23D-0B81590F8B14}"/>
    <dgm:cxn modelId="{B3B9FD4A-0B26-459A-BB35-112ADB2C7A25}" srcId="{8C66E9B3-B12D-4C23-A273-982D7F969BBC}" destId="{113E9FB5-C244-421D-BAB8-754A25EC870D}" srcOrd="2" destOrd="0" parTransId="{36E27C84-9826-4035-8E17-80A1C985968E}" sibTransId="{746E4DBF-29DC-4442-8CD1-291E91030CE8}"/>
    <dgm:cxn modelId="{F0EA2744-FD22-4B7A-8AE9-64D12288C763}" type="presOf" srcId="{D548F8AE-9621-430B-95E5-D345A51A5541}" destId="{FD9E4D36-7BC8-44CF-8B21-B099B5C47149}" srcOrd="0" destOrd="0" presId="urn:diagrams.loki3.com/NumberedList"/>
    <dgm:cxn modelId="{14EDF8DB-D8B5-450C-B13D-2F177EE21769}" type="presOf" srcId="{E1435408-E623-4779-A37B-2BAEDD37CB3B}" destId="{3DF15514-9562-477D-BD1C-48B186E42CFC}" srcOrd="0" destOrd="0" presId="urn:diagrams.loki3.com/NumberedList"/>
    <dgm:cxn modelId="{F2DF1E1A-47FD-4275-B721-E9A8C3C9CAB7}" srcId="{8C66E9B3-B12D-4C23-A273-982D7F969BBC}" destId="{20A76286-722C-4F84-8829-482AA7F1317F}" srcOrd="1" destOrd="0" parTransId="{E3AB50B9-E1B5-4404-9528-6580F9433FDC}" sibTransId="{132ED142-BE6C-4CEB-93A5-2BEDEBDC088C}"/>
    <dgm:cxn modelId="{0DC0B5A1-A99C-48FD-8A25-C919B6A058CE}" type="presParOf" srcId="{BDFB8683-95A4-4BBF-9344-3A0D69314DBB}" destId="{4AB3CAA9-F3E8-4EA1-82FA-C3B0DCBAAEF1}" srcOrd="0" destOrd="0" presId="urn:diagrams.loki3.com/NumberedList"/>
    <dgm:cxn modelId="{5C95730B-E52E-4213-89EA-A8D473D5E369}" type="presParOf" srcId="{4AB3CAA9-F3E8-4EA1-82FA-C3B0DCBAAEF1}" destId="{FD9E4D36-7BC8-44CF-8B21-B099B5C47149}" srcOrd="0" destOrd="0" presId="urn:diagrams.loki3.com/NumberedList"/>
    <dgm:cxn modelId="{8ECBA955-D753-4FBC-AD2E-AAA8AB99D6AE}" type="presParOf" srcId="{4AB3CAA9-F3E8-4EA1-82FA-C3B0DCBAAEF1}" destId="{9290F8A0-46E5-4371-8391-5805FA59235F}" srcOrd="1" destOrd="0" presId="urn:diagrams.loki3.com/NumberedList"/>
    <dgm:cxn modelId="{1176A43B-72C3-4F12-95C6-234E7BEB3937}" type="presParOf" srcId="{BDFB8683-95A4-4BBF-9344-3A0D69314DBB}" destId="{7CD099DC-27F9-4C37-BBA5-D6E456EA9934}" srcOrd="1" destOrd="0" presId="urn:diagrams.loki3.com/NumberedList"/>
    <dgm:cxn modelId="{7DBE3E80-A342-4F69-9FDE-DB45AA5BB4A3}" type="presParOf" srcId="{BDFB8683-95A4-4BBF-9344-3A0D69314DBB}" destId="{4F14A550-3981-4A8F-85BC-412CD3D38C75}" srcOrd="2" destOrd="0" presId="urn:diagrams.loki3.com/NumberedList"/>
    <dgm:cxn modelId="{251CA512-1640-49DC-AAE7-BBD8A9747984}" type="presParOf" srcId="{4F14A550-3981-4A8F-85BC-412CD3D38C75}" destId="{3DF15514-9562-477D-BD1C-48B186E42CFC}" srcOrd="0" destOrd="0" presId="urn:diagrams.loki3.com/NumberedList"/>
    <dgm:cxn modelId="{1362F4D0-EFDC-485F-84DC-FA5960842DA6}" type="presParOf" srcId="{4F14A550-3981-4A8F-85BC-412CD3D38C75}" destId="{B87399E1-7EEA-410F-8431-6E15A5173133}" srcOrd="1" destOrd="0" presId="urn:diagrams.loki3.com/NumberedList"/>
    <dgm:cxn modelId="{86C10888-A6AB-41FB-A449-595082FABD34}" type="presParOf" srcId="{BDFB8683-95A4-4BBF-9344-3A0D69314DBB}" destId="{108DCDAC-EC34-45FE-BF8E-18FCCDF84689}" srcOrd="3" destOrd="0" presId="urn:diagrams.loki3.com/NumberedList"/>
    <dgm:cxn modelId="{85BDE0E7-630C-4CB9-9A04-56157755DB1A}" type="presParOf" srcId="{BDFB8683-95A4-4BBF-9344-3A0D69314DBB}" destId="{630E2096-3A54-465E-9134-53231E66D44F}" srcOrd="4" destOrd="0" presId="urn:diagrams.loki3.com/NumberedList"/>
    <dgm:cxn modelId="{118E3C04-B459-4C5E-AF8C-FB7AA10FE7CA}" type="presParOf" srcId="{630E2096-3A54-465E-9134-53231E66D44F}" destId="{1E0C1D56-3AF6-4A0D-91F1-7A68D88F183B}" srcOrd="0" destOrd="0" presId="urn:diagrams.loki3.com/NumberedList"/>
    <dgm:cxn modelId="{E706CF2A-8B34-4368-A1E5-5875254D2C21}" type="presParOf" srcId="{630E2096-3A54-465E-9134-53231E66D44F}" destId="{2E69B724-E868-4430-B9F9-ABD896852ECA}" srcOrd="1" destOrd="0" presId="urn:diagrams.loki3.com/NumberedList"/>
    <dgm:cxn modelId="{2FCB8767-C487-427E-89B4-6664F375BE40}" type="presParOf" srcId="{BDFB8683-95A4-4BBF-9344-3A0D69314DBB}" destId="{F33CCB86-4098-4FC5-87BD-3290AC5CAA87}" srcOrd="5" destOrd="0" presId="urn:diagrams.loki3.com/NumberedList"/>
    <dgm:cxn modelId="{62FD3B96-2717-4B9A-B882-DC44EE6DA182}" type="presParOf" srcId="{BDFB8683-95A4-4BBF-9344-3A0D69314DBB}" destId="{DE4DC8C6-5FE1-4807-BA15-0A93D44331E7}" srcOrd="6" destOrd="0" presId="urn:diagrams.loki3.com/NumberedList"/>
    <dgm:cxn modelId="{8987CAC2-D5F9-4E5F-8F5D-5B5C262EACA6}" type="presParOf" srcId="{DE4DC8C6-5FE1-4807-BA15-0A93D44331E7}" destId="{D639AD70-0BDD-4865-B22D-159E768B7D69}" srcOrd="0" destOrd="0" presId="urn:diagrams.loki3.com/NumberedList"/>
    <dgm:cxn modelId="{6BEE2E55-5E9B-4082-B9DE-501B5A5A648E}" type="presParOf" srcId="{DE4DC8C6-5FE1-4807-BA15-0A93D44331E7}" destId="{B1448F73-F8FB-4C5B-A391-2D0D3FE70A5F}" srcOrd="1" destOrd="0" presId="urn:diagrams.loki3.com/Number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45AA1B9A-DF45-4A11-AE85-21979A21BD05}" type="doc">
      <dgm:prSet loTypeId="urn:microsoft.com/office/officeart/2005/8/layout/process2" loCatId="process" qsTypeId="urn:microsoft.com/office/officeart/2005/8/quickstyle/simple1" qsCatId="simple" csTypeId="urn:microsoft.com/office/officeart/2005/8/colors/accent1_3" csCatId="accent1" phldr="1"/>
      <dgm:spPr/>
      <dgm:t>
        <a:bodyPr/>
        <a:lstStyle/>
        <a:p>
          <a:endParaRPr lang="vi-VN"/>
        </a:p>
      </dgm:t>
    </dgm:pt>
    <dgm:pt modelId="{92141A0F-86A4-48D6-B564-CA1DBD537E4C}">
      <dgm:prSet phldrT="[Text]" custT="1"/>
      <dgm:spPr/>
      <dgm:t>
        <a:bodyPr lIns="72000" rIns="0"/>
        <a:lstStyle/>
        <a:p>
          <a:pPr algn="just">
            <a:buNone/>
          </a:pPr>
          <a:r>
            <a:rPr lang="en-US" sz="1800">
              <a:solidFill>
                <a:schemeClr val="tx1"/>
              </a:solidFill>
              <a:latin typeface="Tahoma" panose="020B0604030504040204" pitchFamily="34" charset="0"/>
              <a:ea typeface="Tahoma" panose="020B0604030504040204" pitchFamily="34" charset="0"/>
              <a:cs typeface="Tahoma" panose="020B0604030504040204" pitchFamily="34" charset="0"/>
            </a:rPr>
            <a:t>Cài đặt tường lửa và các hệ thống phát hiện và ngăn chặn xâm nhập để chặn việc sử dụng dịch vụ vi phạm chính sách của tổ chức</a:t>
          </a:r>
          <a:endParaRPr lang="vi-VN" sz="18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EFE26110-CE47-40D9-84A0-D6CDA146B2F5}">
      <dgm:prSet custT="1"/>
      <dgm:spPr/>
      <dgm:t>
        <a:bodyPr/>
        <a:lstStyle/>
        <a:p>
          <a:pPr algn="just">
            <a:buFont typeface="Symbol" panose="05050102010706020507" pitchFamily="18" charset="2"/>
            <a:buChar char=""/>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Thiết</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máy</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chủ</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email,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đảm</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chúng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không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thể</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trở</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thành</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cụ</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gửi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thư</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rác</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(spam)</a:t>
          </a:r>
        </a:p>
      </dgm:t>
    </dgm:pt>
    <dgm:pt modelId="{9F9EDF1F-E100-4F44-A5C1-1B6819EAF4B0}" type="parTrans" cxnId="{BCB372D0-1243-49BC-9891-9E5683612654}">
      <dgm:prSet/>
      <dgm:spPr/>
      <dgm:t>
        <a:bodyPr/>
        <a:lstStyle/>
        <a:p>
          <a:endParaRPr lang="en-US"/>
        </a:p>
      </dgm:t>
    </dgm:pt>
    <dgm:pt modelId="{AE1F8549-5756-4C44-B214-32422FF407D4}" type="sibTrans" cxnId="{BCB372D0-1243-49BC-9891-9E5683612654}">
      <dgm:prSet/>
      <dgm:spPr/>
      <dgm:t>
        <a:bodyPr/>
        <a:lstStyle/>
        <a:p>
          <a:endParaRPr lang="en-US"/>
        </a:p>
      </dgm:t>
    </dgm:pt>
    <dgm:pt modelId="{D27334B8-BF44-45F9-99E4-9822F1B40398}">
      <dgm:prSet custT="1"/>
      <dgm:spPr/>
      <dgm:t>
        <a:bodyPr/>
        <a:lstStyle/>
        <a:p>
          <a:pPr algn="just">
            <a:buFont typeface="Symbol" panose="05050102010706020507" pitchFamily="18" charset="2"/>
            <a:buChar char=""/>
          </a:pPr>
          <a:r>
            <a:rPr lang="en-US" sz="2000">
              <a:solidFill>
                <a:schemeClr val="tx1"/>
              </a:solidFill>
              <a:latin typeface="Tahoma" panose="020B0604030504040204" pitchFamily="34" charset="0"/>
              <a:ea typeface="Tahoma" panose="020B0604030504040204" pitchFamily="34" charset="0"/>
              <a:cs typeface="Tahoma" panose="020B0604030504040204" pitchFamily="34" charset="0"/>
            </a:rPr>
            <a:t>Cài đặt phần mềm lọc thư rác</a:t>
          </a: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19C16290-57E8-43AD-B1A7-7AA3D36A16FE}" type="parTrans" cxnId="{344BBE45-B4E5-4F90-9570-5B1EE680A4D7}">
      <dgm:prSet/>
      <dgm:spPr/>
      <dgm:t>
        <a:bodyPr/>
        <a:lstStyle/>
        <a:p>
          <a:endParaRPr lang="en-US"/>
        </a:p>
      </dgm:t>
    </dgm:pt>
    <dgm:pt modelId="{4468384A-4867-420C-8421-3DC854149095}" type="sibTrans" cxnId="{344BBE45-B4E5-4F90-9570-5B1EE680A4D7}">
      <dgm:prSet/>
      <dgm:spPr/>
      <dgm:t>
        <a:bodyPr/>
        <a:lstStyle/>
        <a:p>
          <a:endParaRPr lang="en-US"/>
        </a:p>
      </dgm:t>
    </dgm:pt>
    <dgm:pt modelId="{1E63498E-C567-4B36-9B5F-978188133438}">
      <dgm:prSet custT="1"/>
      <dgm:spPr/>
      <dgm:t>
        <a:bodyPr/>
        <a:lstStyle/>
        <a:p>
          <a:pPr algn="just">
            <a:buFont typeface="Symbol" panose="05050102010706020507" pitchFamily="18" charset="2"/>
            <a:buChar char=""/>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Lọc</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URL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chặn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sự</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truy</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cập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trang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web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không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hợp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lệ</a:t>
          </a: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AC3F24DA-21B9-4F73-9CDF-0E4922738906}" type="parTrans" cxnId="{6AF6ED06-79B0-44FB-BDC7-D6C888569AF8}">
      <dgm:prSet/>
      <dgm:spPr/>
      <dgm:t>
        <a:bodyPr/>
        <a:lstStyle/>
        <a:p>
          <a:endParaRPr lang="en-US"/>
        </a:p>
      </dgm:t>
    </dgm:pt>
    <dgm:pt modelId="{FFC63E00-17E6-4BDF-A44E-FE4195BB4B0C}" type="sibTrans" cxnId="{6AF6ED06-79B0-44FB-BDC7-D6C888569AF8}">
      <dgm:prSet/>
      <dgm:spPr/>
      <dgm:t>
        <a:bodyPr/>
        <a:lstStyle/>
        <a:p>
          <a:endParaRPr lang="en-US"/>
        </a:p>
      </dgm:t>
    </dgm:pt>
    <dgm:pt modelId="{C40B1802-8BDE-4B04-9BC7-83ED15DB0888}">
      <dgm:prSet custT="1"/>
      <dgm:spPr/>
      <dgm:t>
        <a:bodyPr/>
        <a:lstStyle/>
        <a:p>
          <a:pPr algn="just">
            <a:buFont typeface="Symbol" panose="05050102010706020507" pitchFamily="18" charset="2"/>
            <a:buChar char=""/>
          </a:pP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Triển</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khai</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giao</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thức</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được</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hóa</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như</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giao</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thức</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HTTP, secure shell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IP (IP sec)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khi</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gửi</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thông</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tin ra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bên</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tx1"/>
              </a:solidFill>
              <a:latin typeface="Tahoma" panose="020B0604030504040204" pitchFamily="34" charset="0"/>
              <a:ea typeface="Tahoma" panose="020B0604030504040204" pitchFamily="34" charset="0"/>
              <a:cs typeface="Tahoma" panose="020B0604030504040204" pitchFamily="34" charset="0"/>
            </a:rPr>
            <a:t>ngoài</a:t>
          </a:r>
          <a:r>
            <a:rPr lang="en-US" sz="1800"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A885774D-4B25-4858-9307-F3478F425565}" type="parTrans" cxnId="{39E6734C-FDBF-4DED-B84A-E9EB1F655188}">
      <dgm:prSet/>
      <dgm:spPr/>
      <dgm:t>
        <a:bodyPr/>
        <a:lstStyle/>
        <a:p>
          <a:endParaRPr lang="en-US"/>
        </a:p>
      </dgm:t>
    </dgm:pt>
    <dgm:pt modelId="{8DB5CAB0-3994-4569-8642-E809716F41D4}" type="sibTrans" cxnId="{39E6734C-FDBF-4DED-B84A-E9EB1F655188}">
      <dgm:prSet/>
      <dgm:spPr/>
      <dgm:t>
        <a:bodyPr/>
        <a:lstStyle/>
        <a:p>
          <a:endParaRPr lang="en-US"/>
        </a:p>
      </dgm:t>
    </dgm:pt>
    <dgm:pt modelId="{4EB98A2A-1D93-4A60-A3BE-7DCCA5C22D06}" type="pres">
      <dgm:prSet presAssocID="{45AA1B9A-DF45-4A11-AE85-21979A21BD05}" presName="linearFlow" presStyleCnt="0">
        <dgm:presLayoutVars>
          <dgm:resizeHandles val="exact"/>
        </dgm:presLayoutVars>
      </dgm:prSet>
      <dgm:spPr/>
      <dgm:t>
        <a:bodyPr/>
        <a:lstStyle/>
        <a:p>
          <a:endParaRPr lang="ru-RU"/>
        </a:p>
      </dgm:t>
    </dgm:pt>
    <dgm:pt modelId="{1DC051F2-ED3E-4492-8EA5-47EC76A6D742}" type="pres">
      <dgm:prSet presAssocID="{92141A0F-86A4-48D6-B564-CA1DBD537E4C}" presName="node" presStyleLbl="node1" presStyleIdx="0" presStyleCnt="5" custScaleX="235580">
        <dgm:presLayoutVars>
          <dgm:bulletEnabled val="1"/>
        </dgm:presLayoutVars>
      </dgm:prSet>
      <dgm:spPr/>
      <dgm:t>
        <a:bodyPr/>
        <a:lstStyle/>
        <a:p>
          <a:endParaRPr lang="ru-RU"/>
        </a:p>
      </dgm:t>
    </dgm:pt>
    <dgm:pt modelId="{1DDD5E78-8347-4BF2-9E0E-74AC46C66049}" type="pres">
      <dgm:prSet presAssocID="{32647E4A-04EA-4336-92BE-E627151D4DA8}" presName="sibTrans" presStyleLbl="sibTrans2D1" presStyleIdx="0" presStyleCnt="4"/>
      <dgm:spPr/>
      <dgm:t>
        <a:bodyPr/>
        <a:lstStyle/>
        <a:p>
          <a:endParaRPr lang="ru-RU"/>
        </a:p>
      </dgm:t>
    </dgm:pt>
    <dgm:pt modelId="{29ED97CC-3367-4671-8B79-6C5CD87B45E4}" type="pres">
      <dgm:prSet presAssocID="{32647E4A-04EA-4336-92BE-E627151D4DA8}" presName="connectorText" presStyleLbl="sibTrans2D1" presStyleIdx="0" presStyleCnt="4"/>
      <dgm:spPr/>
      <dgm:t>
        <a:bodyPr/>
        <a:lstStyle/>
        <a:p>
          <a:endParaRPr lang="ru-RU"/>
        </a:p>
      </dgm:t>
    </dgm:pt>
    <dgm:pt modelId="{37E3ACED-AEC2-48FC-91A0-5CDA338ED25D}" type="pres">
      <dgm:prSet presAssocID="{EFE26110-CE47-40D9-84A0-D6CDA146B2F5}" presName="node" presStyleLbl="node1" presStyleIdx="1" presStyleCnt="5" custScaleX="235580">
        <dgm:presLayoutVars>
          <dgm:bulletEnabled val="1"/>
        </dgm:presLayoutVars>
      </dgm:prSet>
      <dgm:spPr/>
      <dgm:t>
        <a:bodyPr/>
        <a:lstStyle/>
        <a:p>
          <a:endParaRPr lang="ru-RU"/>
        </a:p>
      </dgm:t>
    </dgm:pt>
    <dgm:pt modelId="{FF70821A-9F2D-4800-AEA2-B7A6211251C0}" type="pres">
      <dgm:prSet presAssocID="{AE1F8549-5756-4C44-B214-32422FF407D4}" presName="sibTrans" presStyleLbl="sibTrans2D1" presStyleIdx="1" presStyleCnt="4"/>
      <dgm:spPr/>
      <dgm:t>
        <a:bodyPr/>
        <a:lstStyle/>
        <a:p>
          <a:endParaRPr lang="ru-RU"/>
        </a:p>
      </dgm:t>
    </dgm:pt>
    <dgm:pt modelId="{14544977-3CBF-4BD2-8153-467218DF003C}" type="pres">
      <dgm:prSet presAssocID="{AE1F8549-5756-4C44-B214-32422FF407D4}" presName="connectorText" presStyleLbl="sibTrans2D1" presStyleIdx="1" presStyleCnt="4"/>
      <dgm:spPr/>
      <dgm:t>
        <a:bodyPr/>
        <a:lstStyle/>
        <a:p>
          <a:endParaRPr lang="ru-RU"/>
        </a:p>
      </dgm:t>
    </dgm:pt>
    <dgm:pt modelId="{91C6C1A8-D917-4994-B9EC-9D2526C08335}" type="pres">
      <dgm:prSet presAssocID="{D27334B8-BF44-45F9-99E4-9822F1B40398}" presName="node" presStyleLbl="node1" presStyleIdx="2" presStyleCnt="5" custScaleX="234751">
        <dgm:presLayoutVars>
          <dgm:bulletEnabled val="1"/>
        </dgm:presLayoutVars>
      </dgm:prSet>
      <dgm:spPr/>
      <dgm:t>
        <a:bodyPr/>
        <a:lstStyle/>
        <a:p>
          <a:endParaRPr lang="ru-RU"/>
        </a:p>
      </dgm:t>
    </dgm:pt>
    <dgm:pt modelId="{81CE8EBB-1C88-4E30-AEFF-75234D7D6349}" type="pres">
      <dgm:prSet presAssocID="{4468384A-4867-420C-8421-3DC854149095}" presName="sibTrans" presStyleLbl="sibTrans2D1" presStyleIdx="2" presStyleCnt="4"/>
      <dgm:spPr/>
      <dgm:t>
        <a:bodyPr/>
        <a:lstStyle/>
        <a:p>
          <a:endParaRPr lang="ru-RU"/>
        </a:p>
      </dgm:t>
    </dgm:pt>
    <dgm:pt modelId="{F0690B37-CD8C-440F-8A95-E0985723DAE0}" type="pres">
      <dgm:prSet presAssocID="{4468384A-4867-420C-8421-3DC854149095}" presName="connectorText" presStyleLbl="sibTrans2D1" presStyleIdx="2" presStyleCnt="4"/>
      <dgm:spPr/>
      <dgm:t>
        <a:bodyPr/>
        <a:lstStyle/>
        <a:p>
          <a:endParaRPr lang="ru-RU"/>
        </a:p>
      </dgm:t>
    </dgm:pt>
    <dgm:pt modelId="{E8374E0A-D8C6-43B9-BE69-11FF5844C0E6}" type="pres">
      <dgm:prSet presAssocID="{1E63498E-C567-4B36-9B5F-978188133438}" presName="node" presStyleLbl="node1" presStyleIdx="3" presStyleCnt="5" custScaleX="235580">
        <dgm:presLayoutVars>
          <dgm:bulletEnabled val="1"/>
        </dgm:presLayoutVars>
      </dgm:prSet>
      <dgm:spPr/>
      <dgm:t>
        <a:bodyPr/>
        <a:lstStyle/>
        <a:p>
          <a:endParaRPr lang="ru-RU"/>
        </a:p>
      </dgm:t>
    </dgm:pt>
    <dgm:pt modelId="{107029A5-5F07-4215-B9EE-411338F99A55}" type="pres">
      <dgm:prSet presAssocID="{FFC63E00-17E6-4BDF-A44E-FE4195BB4B0C}" presName="sibTrans" presStyleLbl="sibTrans2D1" presStyleIdx="3" presStyleCnt="4"/>
      <dgm:spPr/>
      <dgm:t>
        <a:bodyPr/>
        <a:lstStyle/>
        <a:p>
          <a:endParaRPr lang="ru-RU"/>
        </a:p>
      </dgm:t>
    </dgm:pt>
    <dgm:pt modelId="{10C143E8-A471-4FA9-B447-77F0E987C07D}" type="pres">
      <dgm:prSet presAssocID="{FFC63E00-17E6-4BDF-A44E-FE4195BB4B0C}" presName="connectorText" presStyleLbl="sibTrans2D1" presStyleIdx="3" presStyleCnt="4"/>
      <dgm:spPr/>
      <dgm:t>
        <a:bodyPr/>
        <a:lstStyle/>
        <a:p>
          <a:endParaRPr lang="ru-RU"/>
        </a:p>
      </dgm:t>
    </dgm:pt>
    <dgm:pt modelId="{3A9C6F8E-B0C8-4507-964D-547DF42CCB3A}" type="pres">
      <dgm:prSet presAssocID="{C40B1802-8BDE-4B04-9BC7-83ED15DB0888}" presName="node" presStyleLbl="node1" presStyleIdx="4" presStyleCnt="5" custScaleX="235580">
        <dgm:presLayoutVars>
          <dgm:bulletEnabled val="1"/>
        </dgm:presLayoutVars>
      </dgm:prSet>
      <dgm:spPr/>
      <dgm:t>
        <a:bodyPr/>
        <a:lstStyle/>
        <a:p>
          <a:endParaRPr lang="ru-RU"/>
        </a:p>
      </dgm:t>
    </dgm:pt>
  </dgm:ptLst>
  <dgm:cxnLst>
    <dgm:cxn modelId="{CA4B58CC-7CF7-42FC-9315-5333DE700877}" type="presOf" srcId="{FFC63E00-17E6-4BDF-A44E-FE4195BB4B0C}" destId="{107029A5-5F07-4215-B9EE-411338F99A55}" srcOrd="0" destOrd="0" presId="urn:microsoft.com/office/officeart/2005/8/layout/process2"/>
    <dgm:cxn modelId="{344BBE45-B4E5-4F90-9570-5B1EE680A4D7}" srcId="{45AA1B9A-DF45-4A11-AE85-21979A21BD05}" destId="{D27334B8-BF44-45F9-99E4-9822F1B40398}" srcOrd="2" destOrd="0" parTransId="{19C16290-57E8-43AD-B1A7-7AA3D36A16FE}" sibTransId="{4468384A-4867-420C-8421-3DC854149095}"/>
    <dgm:cxn modelId="{354727B2-0D81-4408-B541-348C4C22CD97}" type="presOf" srcId="{4468384A-4867-420C-8421-3DC854149095}" destId="{81CE8EBB-1C88-4E30-AEFF-75234D7D6349}" srcOrd="0" destOrd="0" presId="urn:microsoft.com/office/officeart/2005/8/layout/process2"/>
    <dgm:cxn modelId="{2DE31DF4-9EAE-419A-AA63-4D038BCF7BB3}" type="presOf" srcId="{4468384A-4867-420C-8421-3DC854149095}" destId="{F0690B37-CD8C-440F-8A95-E0985723DAE0}" srcOrd="1" destOrd="0" presId="urn:microsoft.com/office/officeart/2005/8/layout/process2"/>
    <dgm:cxn modelId="{E0D4756B-67B1-46F7-959F-4E5558FD4868}" type="presOf" srcId="{32647E4A-04EA-4336-92BE-E627151D4DA8}" destId="{29ED97CC-3367-4671-8B79-6C5CD87B45E4}" srcOrd="1" destOrd="0" presId="urn:microsoft.com/office/officeart/2005/8/layout/process2"/>
    <dgm:cxn modelId="{B7646110-DE0C-48B3-9551-0B78C13F3C74}" type="presOf" srcId="{32647E4A-04EA-4336-92BE-E627151D4DA8}" destId="{1DDD5E78-8347-4BF2-9E0E-74AC46C66049}" srcOrd="0" destOrd="0" presId="urn:microsoft.com/office/officeart/2005/8/layout/process2"/>
    <dgm:cxn modelId="{39E6734C-FDBF-4DED-B84A-E9EB1F655188}" srcId="{45AA1B9A-DF45-4A11-AE85-21979A21BD05}" destId="{C40B1802-8BDE-4B04-9BC7-83ED15DB0888}" srcOrd="4" destOrd="0" parTransId="{A885774D-4B25-4858-9307-F3478F425565}" sibTransId="{8DB5CAB0-3994-4569-8642-E809716F41D4}"/>
    <dgm:cxn modelId="{BCB372D0-1243-49BC-9891-9E5683612654}" srcId="{45AA1B9A-DF45-4A11-AE85-21979A21BD05}" destId="{EFE26110-CE47-40D9-84A0-D6CDA146B2F5}" srcOrd="1" destOrd="0" parTransId="{9F9EDF1F-E100-4F44-A5C1-1B6819EAF4B0}" sibTransId="{AE1F8549-5756-4C44-B214-32422FF407D4}"/>
    <dgm:cxn modelId="{13AE0955-65F9-4620-9DC2-26C54282E486}" type="presOf" srcId="{C40B1802-8BDE-4B04-9BC7-83ED15DB0888}" destId="{3A9C6F8E-B0C8-4507-964D-547DF42CCB3A}" srcOrd="0" destOrd="0" presId="urn:microsoft.com/office/officeart/2005/8/layout/process2"/>
    <dgm:cxn modelId="{990C989D-1725-44EE-8588-313C1760CA60}" srcId="{45AA1B9A-DF45-4A11-AE85-21979A21BD05}" destId="{92141A0F-86A4-48D6-B564-CA1DBD537E4C}" srcOrd="0" destOrd="0" parTransId="{BA09E5A1-35C6-4981-B2F0-2E3DD2FCD015}" sibTransId="{32647E4A-04EA-4336-92BE-E627151D4DA8}"/>
    <dgm:cxn modelId="{6AF6ED06-79B0-44FB-BDC7-D6C888569AF8}" srcId="{45AA1B9A-DF45-4A11-AE85-21979A21BD05}" destId="{1E63498E-C567-4B36-9B5F-978188133438}" srcOrd="3" destOrd="0" parTransId="{AC3F24DA-21B9-4F73-9CDF-0E4922738906}" sibTransId="{FFC63E00-17E6-4BDF-A44E-FE4195BB4B0C}"/>
    <dgm:cxn modelId="{A0482FF1-B17F-42E3-A48C-149A4BEA5B65}" type="presOf" srcId="{D27334B8-BF44-45F9-99E4-9822F1B40398}" destId="{91C6C1A8-D917-4994-B9EC-9D2526C08335}" srcOrd="0" destOrd="0" presId="urn:microsoft.com/office/officeart/2005/8/layout/process2"/>
    <dgm:cxn modelId="{97F94B77-B689-4F31-A72E-BF1792BEE78B}" type="presOf" srcId="{92141A0F-86A4-48D6-B564-CA1DBD537E4C}" destId="{1DC051F2-ED3E-4492-8EA5-47EC76A6D742}" srcOrd="0" destOrd="0" presId="urn:microsoft.com/office/officeart/2005/8/layout/process2"/>
    <dgm:cxn modelId="{D3D49C5E-7735-4420-9E31-77C7B85F2613}" type="presOf" srcId="{FFC63E00-17E6-4BDF-A44E-FE4195BB4B0C}" destId="{10C143E8-A471-4FA9-B447-77F0E987C07D}" srcOrd="1" destOrd="0" presId="urn:microsoft.com/office/officeart/2005/8/layout/process2"/>
    <dgm:cxn modelId="{1A9EF120-90AA-4E78-86AB-4A4699050F58}" type="presOf" srcId="{EFE26110-CE47-40D9-84A0-D6CDA146B2F5}" destId="{37E3ACED-AEC2-48FC-91A0-5CDA338ED25D}" srcOrd="0" destOrd="0" presId="urn:microsoft.com/office/officeart/2005/8/layout/process2"/>
    <dgm:cxn modelId="{00130C61-5BB9-4CE0-970A-9ACEF7F61D98}" type="presOf" srcId="{AE1F8549-5756-4C44-B214-32422FF407D4}" destId="{14544977-3CBF-4BD2-8153-467218DF003C}" srcOrd="1" destOrd="0" presId="urn:microsoft.com/office/officeart/2005/8/layout/process2"/>
    <dgm:cxn modelId="{2C176739-3A73-4AD4-9C1D-B9CBCC4499CD}" type="presOf" srcId="{1E63498E-C567-4B36-9B5F-978188133438}" destId="{E8374E0A-D8C6-43B9-BE69-11FF5844C0E6}" srcOrd="0" destOrd="0" presId="urn:microsoft.com/office/officeart/2005/8/layout/process2"/>
    <dgm:cxn modelId="{92333ECF-A709-4AD6-9142-E9CBDAB17DEA}" type="presOf" srcId="{45AA1B9A-DF45-4A11-AE85-21979A21BD05}" destId="{4EB98A2A-1D93-4A60-A3BE-7DCCA5C22D06}" srcOrd="0" destOrd="0" presId="urn:microsoft.com/office/officeart/2005/8/layout/process2"/>
    <dgm:cxn modelId="{F0AE4E28-2EF6-4BF1-BD01-ED9F1BB3AE64}" type="presOf" srcId="{AE1F8549-5756-4C44-B214-32422FF407D4}" destId="{FF70821A-9F2D-4800-AEA2-B7A6211251C0}" srcOrd="0" destOrd="0" presId="urn:microsoft.com/office/officeart/2005/8/layout/process2"/>
    <dgm:cxn modelId="{4D30BCB7-2FE5-43CE-AECF-EEC9DF857963}" type="presParOf" srcId="{4EB98A2A-1D93-4A60-A3BE-7DCCA5C22D06}" destId="{1DC051F2-ED3E-4492-8EA5-47EC76A6D742}" srcOrd="0" destOrd="0" presId="urn:microsoft.com/office/officeart/2005/8/layout/process2"/>
    <dgm:cxn modelId="{650D6910-BE38-48A4-A2AF-E5954EAA0E33}" type="presParOf" srcId="{4EB98A2A-1D93-4A60-A3BE-7DCCA5C22D06}" destId="{1DDD5E78-8347-4BF2-9E0E-74AC46C66049}" srcOrd="1" destOrd="0" presId="urn:microsoft.com/office/officeart/2005/8/layout/process2"/>
    <dgm:cxn modelId="{8218AB4B-1D6F-479B-A335-D898E79088FE}" type="presParOf" srcId="{1DDD5E78-8347-4BF2-9E0E-74AC46C66049}" destId="{29ED97CC-3367-4671-8B79-6C5CD87B45E4}" srcOrd="0" destOrd="0" presId="urn:microsoft.com/office/officeart/2005/8/layout/process2"/>
    <dgm:cxn modelId="{207ABE57-2A9E-4F42-8D1D-D7362EC4FA54}" type="presParOf" srcId="{4EB98A2A-1D93-4A60-A3BE-7DCCA5C22D06}" destId="{37E3ACED-AEC2-48FC-91A0-5CDA338ED25D}" srcOrd="2" destOrd="0" presId="urn:microsoft.com/office/officeart/2005/8/layout/process2"/>
    <dgm:cxn modelId="{D4D1D3F9-D924-4126-9881-123BD023A74A}" type="presParOf" srcId="{4EB98A2A-1D93-4A60-A3BE-7DCCA5C22D06}" destId="{FF70821A-9F2D-4800-AEA2-B7A6211251C0}" srcOrd="3" destOrd="0" presId="urn:microsoft.com/office/officeart/2005/8/layout/process2"/>
    <dgm:cxn modelId="{CEC6D060-59C7-4F69-9915-CD23AD34337F}" type="presParOf" srcId="{FF70821A-9F2D-4800-AEA2-B7A6211251C0}" destId="{14544977-3CBF-4BD2-8153-467218DF003C}" srcOrd="0" destOrd="0" presId="urn:microsoft.com/office/officeart/2005/8/layout/process2"/>
    <dgm:cxn modelId="{27C3CA6A-ECFE-4EF1-97E2-6C5873A12F44}" type="presParOf" srcId="{4EB98A2A-1D93-4A60-A3BE-7DCCA5C22D06}" destId="{91C6C1A8-D917-4994-B9EC-9D2526C08335}" srcOrd="4" destOrd="0" presId="urn:microsoft.com/office/officeart/2005/8/layout/process2"/>
    <dgm:cxn modelId="{C1079775-EA5D-40A5-9870-F86663A36A64}" type="presParOf" srcId="{4EB98A2A-1D93-4A60-A3BE-7DCCA5C22D06}" destId="{81CE8EBB-1C88-4E30-AEFF-75234D7D6349}" srcOrd="5" destOrd="0" presId="urn:microsoft.com/office/officeart/2005/8/layout/process2"/>
    <dgm:cxn modelId="{9BDAFE72-C8E0-4348-8C44-C596F9AC77F9}" type="presParOf" srcId="{81CE8EBB-1C88-4E30-AEFF-75234D7D6349}" destId="{F0690B37-CD8C-440F-8A95-E0985723DAE0}" srcOrd="0" destOrd="0" presId="urn:microsoft.com/office/officeart/2005/8/layout/process2"/>
    <dgm:cxn modelId="{1232765A-B885-4832-8F0C-C375000A851B}" type="presParOf" srcId="{4EB98A2A-1D93-4A60-A3BE-7DCCA5C22D06}" destId="{E8374E0A-D8C6-43B9-BE69-11FF5844C0E6}" srcOrd="6" destOrd="0" presId="urn:microsoft.com/office/officeart/2005/8/layout/process2"/>
    <dgm:cxn modelId="{30AB970B-5624-4D6B-8AEB-64A3F38978D7}" type="presParOf" srcId="{4EB98A2A-1D93-4A60-A3BE-7DCCA5C22D06}" destId="{107029A5-5F07-4215-B9EE-411338F99A55}" srcOrd="7" destOrd="0" presId="urn:microsoft.com/office/officeart/2005/8/layout/process2"/>
    <dgm:cxn modelId="{F5D7E517-C9F5-4E98-A718-2DC53CA3C243}" type="presParOf" srcId="{107029A5-5F07-4215-B9EE-411338F99A55}" destId="{10C143E8-A471-4FA9-B447-77F0E987C07D}" srcOrd="0" destOrd="0" presId="urn:microsoft.com/office/officeart/2005/8/layout/process2"/>
    <dgm:cxn modelId="{9A3E5668-1EFF-40DC-B702-F873A5280A18}" type="presParOf" srcId="{4EB98A2A-1D93-4A60-A3BE-7DCCA5C22D06}" destId="{3A9C6F8E-B0C8-4507-964D-547DF42CCB3A}"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1_5" csCatId="accent1" phldr="1"/>
      <dgm:spPr/>
      <dgm:t>
        <a:bodyPr/>
        <a:lstStyle/>
        <a:p>
          <a:endParaRPr lang="vi-VN"/>
        </a:p>
      </dgm:t>
    </dgm:pt>
    <dgm:pt modelId="{92141A0F-86A4-48D6-B564-CA1DBD537E4C}">
      <dgm:prSet phldrT="[Text]" custT="1"/>
      <dgm:spPr/>
      <dgm:t>
        <a:bodyPr lIns="72000" rIns="0"/>
        <a:lstStyle/>
        <a:p>
          <a:pPr algn="just" rtl="0">
            <a:buNone/>
          </a:pPr>
          <a:r>
            <a:rPr lang="en-US" sz="2000" dirty="0">
              <a:solidFill>
                <a:schemeClr val="tx1"/>
              </a:solidFill>
              <a:latin typeface="Tahoma"/>
              <a:ea typeface="Tahoma"/>
              <a:cs typeface="Tahoma"/>
            </a:rPr>
            <a:t>Trao </a:t>
          </a:r>
          <a:r>
            <a:rPr lang="en-US" sz="2000" dirty="0" err="1">
              <a:solidFill>
                <a:schemeClr val="tx1"/>
              </a:solidFill>
              <a:latin typeface="Tahoma"/>
              <a:ea typeface="Tahoma"/>
              <a:cs typeface="Tahoma"/>
            </a:rPr>
            <a:t>đổi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với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bộ</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phận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nhân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sự</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đại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diện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bộ</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phận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thảo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luận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về</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việc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xử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sự</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cố</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dụng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sai</a:t>
          </a:r>
          <a:r>
            <a:rPr lang="en-US" sz="2000" dirty="0">
              <a:solidFill>
                <a:schemeClr val="tx1"/>
              </a:solidFill>
              <a:latin typeface="Tahoma"/>
              <a:ea typeface="Tahoma"/>
              <a:cs typeface="Tahoma"/>
            </a:rPr>
            <a:t> cách</a:t>
          </a:r>
          <a:endParaRPr lang="en-US" sz="2000" b="0" dirty="0">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9D6EB30E-DC1E-452A-8BAC-8BA3F706B6A2}">
      <dgm:prSet custT="1"/>
      <dgm:spPr/>
      <dgm:t>
        <a:bodyPr/>
        <a:lstStyle/>
        <a:p>
          <a:pPr rtl="0"/>
          <a:r>
            <a:rPr lang="en-US" sz="2000" dirty="0">
              <a:solidFill>
                <a:schemeClr val="tx1"/>
              </a:solidFill>
              <a:latin typeface="Tahoma"/>
              <a:ea typeface="Tahoma"/>
              <a:cs typeface="Tahoma"/>
            </a:rPr>
            <a:t>Trao </a:t>
          </a:r>
          <a:r>
            <a:rPr lang="en-US" sz="2000" dirty="0" err="1">
              <a:solidFill>
                <a:schemeClr val="tx1"/>
              </a:solidFill>
              <a:latin typeface="Tahoma"/>
              <a:ea typeface="Tahoma"/>
              <a:cs typeface="Tahoma"/>
            </a:rPr>
            <a:t>đổi</a:t>
          </a:r>
          <a:r>
            <a:rPr lang="en-US" sz="2000" dirty="0">
              <a:solidFill>
                <a:schemeClr val="tx1"/>
              </a:solidFill>
              <a:latin typeface="Tahoma"/>
              <a:ea typeface="Tahoma"/>
              <a:cs typeface="Tahoma"/>
            </a:rPr>
            <a:t> với </a:t>
          </a:r>
          <a:r>
            <a:rPr lang="en-US" sz="2000" dirty="0" err="1">
              <a:solidFill>
                <a:schemeClr val="tx1"/>
              </a:solidFill>
              <a:latin typeface="Tahoma"/>
              <a:ea typeface="Tahoma"/>
              <a:cs typeface="Tahoma"/>
            </a:rPr>
            <a:t>đại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diện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bộ</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phận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của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tổ</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chức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thảo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luận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về</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đề</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trách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nhiệm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lý</a:t>
          </a:r>
          <a:endParaRPr lang="en-US" sz="2000" dirty="0">
            <a:solidFill>
              <a:schemeClr val="tx1"/>
            </a:solidFill>
            <a:latin typeface="Tahoma"/>
            <a:ea typeface="Tahoma"/>
            <a:cs typeface="Tahoma"/>
          </a:endParaRPr>
        </a:p>
      </dgm:t>
    </dgm:pt>
    <dgm:pt modelId="{4A6D9C36-D53D-4E5C-828D-770E70B8B33D}" type="parTrans" cxnId="{CE087B22-F877-42EA-9C32-FE64FA91C2AC}">
      <dgm:prSet/>
      <dgm:spPr/>
      <dgm:t>
        <a:bodyPr/>
        <a:lstStyle/>
        <a:p>
          <a:endParaRPr lang="en-US"/>
        </a:p>
      </dgm:t>
    </dgm:pt>
    <dgm:pt modelId="{2FE54BDE-C9BE-4EE5-BBF1-1ABB40969831}" type="sibTrans" cxnId="{CE087B22-F877-42EA-9C32-FE64FA91C2AC}">
      <dgm:prSet/>
      <dgm:spPr/>
      <dgm:t>
        <a:bodyPr/>
        <a:lstStyle/>
        <a:p>
          <a:endParaRPr lang="en-US"/>
        </a:p>
      </dgm:t>
    </dgm:pt>
    <dgm:pt modelId="{4B27A944-F2BF-456D-BCA1-0221AFEFE82E}">
      <dgm:prSet custT="1"/>
      <dgm:spPr/>
      <dgm:t>
        <a:bodyPr/>
        <a:lstStyle/>
        <a:p>
          <a:pPr rtl="0"/>
          <a:r>
            <a:rPr lang="en-US" sz="2000" dirty="0">
              <a:solidFill>
                <a:schemeClr val="tx1"/>
              </a:solidFill>
              <a:latin typeface="Tahoma"/>
              <a:ea typeface="Tahoma"/>
              <a:cs typeface="Tahoma"/>
            </a:rPr>
            <a:t>Cài </a:t>
          </a:r>
          <a:r>
            <a:rPr lang="en-US" sz="2000" dirty="0" err="1">
              <a:solidFill>
                <a:schemeClr val="tx1"/>
              </a:solidFill>
              <a:latin typeface="Tahoma"/>
              <a:ea typeface="Tahoma"/>
              <a:cs typeface="Tahoma"/>
            </a:rPr>
            <a:t>đặt</a:t>
          </a:r>
          <a:r>
            <a:rPr lang="en-US" sz="2000" dirty="0">
              <a:solidFill>
                <a:schemeClr val="tx1"/>
              </a:solidFill>
              <a:latin typeface="Tahoma"/>
              <a:ea typeface="Tahoma"/>
              <a:cs typeface="Tahoma"/>
            </a:rPr>
            <a:t> IDS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hiện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một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số</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kiểu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dụng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sai</a:t>
          </a:r>
          <a:r>
            <a:rPr lang="en-US" sz="2000" dirty="0">
              <a:solidFill>
                <a:schemeClr val="tx1"/>
              </a:solidFill>
              <a:latin typeface="Tahoma"/>
              <a:ea typeface="Tahoma"/>
              <a:cs typeface="Tahoma"/>
            </a:rPr>
            <a:t> cách</a:t>
          </a: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6FCDA668-6DC9-4EEA-8E2D-CA473CD756A4}" type="parTrans" cxnId="{8497B0DD-8653-4583-854D-85CA97DB8170}">
      <dgm:prSet/>
      <dgm:spPr/>
      <dgm:t>
        <a:bodyPr/>
        <a:lstStyle/>
        <a:p>
          <a:endParaRPr lang="en-US"/>
        </a:p>
      </dgm:t>
    </dgm:pt>
    <dgm:pt modelId="{D101C968-247A-4B62-9E95-7B5E04FB4BCD}" type="sibTrans" cxnId="{8497B0DD-8653-4583-854D-85CA97DB8170}">
      <dgm:prSet/>
      <dgm:spPr/>
      <dgm:t>
        <a:bodyPr/>
        <a:lstStyle/>
        <a:p>
          <a:endParaRPr lang="en-US"/>
        </a:p>
      </dgm:t>
    </dgm:pt>
    <dgm:pt modelId="{0626F319-FB0C-4CF2-95F4-B66CE7A6B601}">
      <dgm:prSet custT="1"/>
      <dgm:spPr/>
      <dgm:t>
        <a:bodyPr/>
        <a:lstStyle/>
        <a:p>
          <a:r>
            <a:rPr lang="en-US" sz="2000" dirty="0" err="1">
              <a:solidFill>
                <a:schemeClr val="tx1"/>
              </a:solidFill>
              <a:latin typeface="Tahoma"/>
              <a:ea typeface="Tahoma"/>
              <a:cs typeface="Tahoma"/>
            </a:rPr>
            <a:t>Thiết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nhật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hoạt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động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của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người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dùng</a:t>
          </a:r>
        </a:p>
      </dgm:t>
    </dgm:pt>
    <dgm:pt modelId="{315447A5-8959-4B5B-93D0-BC395A70AA58}" type="parTrans" cxnId="{6AD73277-0521-459B-96A2-46FFAD0D30AE}">
      <dgm:prSet/>
      <dgm:spPr/>
      <dgm:t>
        <a:bodyPr/>
        <a:lstStyle/>
        <a:p>
          <a:endParaRPr lang="en-US"/>
        </a:p>
      </dgm:t>
    </dgm:pt>
    <dgm:pt modelId="{911ED59A-AAB1-4652-9839-101E2EF0E5CF}" type="sibTrans" cxnId="{6AD73277-0521-459B-96A2-46FFAD0D30AE}">
      <dgm:prSet/>
      <dgm:spPr/>
      <dgm:t>
        <a:bodyPr/>
        <a:lstStyle/>
        <a:p>
          <a:endParaRPr lang="en-US"/>
        </a:p>
      </dgm:t>
    </dgm:pt>
    <dgm:pt modelId="{27AA838C-09E2-4A0C-BC18-A2FEDD81B11A}">
      <dgm:prSet custT="1"/>
      <dgm:spPr/>
      <dgm:t>
        <a:bodyPr/>
        <a:lstStyle/>
        <a:p>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Thiết</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bộ</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lọc</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cho</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máy</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chủ</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email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chuyển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tiếp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thư</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trái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phép</a:t>
          </a: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23B892EF-8FC7-45EB-AE6A-31812AEF4DA7}" type="parTrans" cxnId="{5323C042-F79A-4FC1-9A41-9E3E0FEE2139}">
      <dgm:prSet/>
      <dgm:spPr/>
      <dgm:t>
        <a:bodyPr/>
        <a:lstStyle/>
        <a:p>
          <a:endParaRPr lang="en-US"/>
        </a:p>
      </dgm:t>
    </dgm:pt>
    <dgm:pt modelId="{18335C7E-E80B-48D9-93D6-E0F1370E8CF7}" type="sibTrans" cxnId="{5323C042-F79A-4FC1-9A41-9E3E0FEE2139}">
      <dgm:prSet/>
      <dgm:spPr/>
      <dgm:t>
        <a:bodyPr/>
        <a:lstStyle/>
        <a:p>
          <a:endParaRPr lang="en-US"/>
        </a:p>
      </dgm:t>
    </dgm:pt>
    <dgm:pt modelId="{0EC1CC9A-5FFA-4432-A2E9-76AF9410B3C6}">
      <dgm:prSet custT="1"/>
      <dgm:spPr/>
      <dgm:t>
        <a:bodyPr/>
        <a:lstStyle/>
        <a:p>
          <a:r>
            <a:rPr lang="en-US" sz="2000" dirty="0" err="1">
              <a:solidFill>
                <a:schemeClr val="tx1"/>
              </a:solidFill>
              <a:latin typeface="Tahoma"/>
              <a:ea typeface="Tahoma"/>
              <a:cs typeface="Tahoma"/>
            </a:rPr>
            <a:t>Sử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dụng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phần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mềm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lọc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thư</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rác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lọc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thư</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rác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trên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máy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chủ</a:t>
          </a:r>
          <a:r>
            <a:rPr lang="en-US" sz="2000" dirty="0">
              <a:solidFill>
                <a:schemeClr val="tx1"/>
              </a:solidFill>
              <a:latin typeface="Tahoma"/>
              <a:ea typeface="Tahoma"/>
              <a:cs typeface="Tahoma"/>
            </a:rPr>
            <a:t> email</a:t>
          </a:r>
        </a:p>
      </dgm:t>
    </dgm:pt>
    <dgm:pt modelId="{4BB6DEB0-0D92-41EA-AC39-E79FDBE40C0C}" type="parTrans" cxnId="{E606F36A-54B4-476C-ADD9-4F6651D9B8EB}">
      <dgm:prSet/>
      <dgm:spPr/>
      <dgm:t>
        <a:bodyPr/>
        <a:lstStyle/>
        <a:p>
          <a:endParaRPr lang="en-US"/>
        </a:p>
      </dgm:t>
    </dgm:pt>
    <dgm:pt modelId="{6ABA93B9-1A46-4D53-9716-2444C5C5EE32}" type="sibTrans" cxnId="{E606F36A-54B4-476C-ADD9-4F6651D9B8EB}">
      <dgm:prSet/>
      <dgm:spPr/>
      <dgm:t>
        <a:bodyPr/>
        <a:lstStyle/>
        <a:p>
          <a:endParaRPr lang="en-US"/>
        </a:p>
      </dgm:t>
    </dgm:pt>
    <dgm:pt modelId="{089AE225-34AC-4BB7-9DDD-C1A29C57C7B0}">
      <dgm:prSet custT="1"/>
      <dgm:spPr/>
      <dgm:t>
        <a:bodyPr/>
        <a:lstStyle/>
        <a:p>
          <a:r>
            <a:rPr lang="en-US" sz="2000" dirty="0">
              <a:solidFill>
                <a:schemeClr val="tx1"/>
              </a:solidFill>
              <a:latin typeface="Tahoma"/>
              <a:ea typeface="Tahoma"/>
              <a:cs typeface="Tahoma"/>
            </a:rPr>
            <a:t>Cài </a:t>
          </a:r>
          <a:r>
            <a:rPr lang="en-US" sz="2000" dirty="0" err="1">
              <a:solidFill>
                <a:schemeClr val="tx1"/>
              </a:solidFill>
              <a:latin typeface="Tahoma"/>
              <a:ea typeface="Tahoma"/>
              <a:cs typeface="Tahoma"/>
            </a:rPr>
            <a:t>đặt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phần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mềm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lọc</a:t>
          </a:r>
          <a:r>
            <a:rPr lang="en-US" sz="2000" dirty="0">
              <a:solidFill>
                <a:schemeClr val="tx1"/>
              </a:solidFill>
              <a:latin typeface="Tahoma"/>
              <a:ea typeface="Tahoma"/>
              <a:cs typeface="Tahoma"/>
            </a:rPr>
            <a:t> URL</a:t>
          </a:r>
        </a:p>
      </dgm:t>
    </dgm:pt>
    <dgm:pt modelId="{2C505DFF-2369-4136-B296-E73FC4D61DEE}" type="parTrans" cxnId="{12A34C08-EA55-42D8-AAE6-32DA4CD3B01C}">
      <dgm:prSet/>
      <dgm:spPr/>
      <dgm:t>
        <a:bodyPr/>
        <a:lstStyle/>
        <a:p>
          <a:endParaRPr lang="en-US"/>
        </a:p>
      </dgm:t>
    </dgm:pt>
    <dgm:pt modelId="{9F642984-9C00-450B-855F-37DFB703BD9E}" type="sibTrans" cxnId="{12A34C08-EA55-42D8-AAE6-32DA4CD3B01C}">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7">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AC43927A-F16C-4FC9-9FAB-1161E5095B65}" type="pres">
      <dgm:prSet presAssocID="{9D6EB30E-DC1E-452A-8BAC-8BA3F706B6A2}" presName="parentText" presStyleLbl="node1" presStyleIdx="1" presStyleCnt="7">
        <dgm:presLayoutVars>
          <dgm:chMax val="0"/>
          <dgm:bulletEnabled val="1"/>
        </dgm:presLayoutVars>
      </dgm:prSet>
      <dgm:spPr/>
      <dgm:t>
        <a:bodyPr/>
        <a:lstStyle/>
        <a:p>
          <a:endParaRPr lang="ru-RU"/>
        </a:p>
      </dgm:t>
    </dgm:pt>
    <dgm:pt modelId="{ED656578-ECCD-4CF8-A59C-DB06DA57E0E8}" type="pres">
      <dgm:prSet presAssocID="{2FE54BDE-C9BE-4EE5-BBF1-1ABB40969831}" presName="spacer" presStyleCnt="0"/>
      <dgm:spPr/>
    </dgm:pt>
    <dgm:pt modelId="{A89FF075-7C1C-4600-94E8-633B76F23FEE}" type="pres">
      <dgm:prSet presAssocID="{4B27A944-F2BF-456D-BCA1-0221AFEFE82E}" presName="parentText" presStyleLbl="node1" presStyleIdx="2" presStyleCnt="7">
        <dgm:presLayoutVars>
          <dgm:chMax val="0"/>
          <dgm:bulletEnabled val="1"/>
        </dgm:presLayoutVars>
      </dgm:prSet>
      <dgm:spPr/>
      <dgm:t>
        <a:bodyPr/>
        <a:lstStyle/>
        <a:p>
          <a:endParaRPr lang="ru-RU"/>
        </a:p>
      </dgm:t>
    </dgm:pt>
    <dgm:pt modelId="{F55967C6-80A4-48F4-9C1F-5C2E1B1F2962}" type="pres">
      <dgm:prSet presAssocID="{D101C968-247A-4B62-9E95-7B5E04FB4BCD}" presName="spacer" presStyleCnt="0"/>
      <dgm:spPr/>
    </dgm:pt>
    <dgm:pt modelId="{D81DFF38-BE9F-4C65-804E-93AC0D32779B}" type="pres">
      <dgm:prSet presAssocID="{0626F319-FB0C-4CF2-95F4-B66CE7A6B601}" presName="parentText" presStyleLbl="node1" presStyleIdx="3" presStyleCnt="7">
        <dgm:presLayoutVars>
          <dgm:chMax val="0"/>
          <dgm:bulletEnabled val="1"/>
        </dgm:presLayoutVars>
      </dgm:prSet>
      <dgm:spPr/>
      <dgm:t>
        <a:bodyPr/>
        <a:lstStyle/>
        <a:p>
          <a:endParaRPr lang="ru-RU"/>
        </a:p>
      </dgm:t>
    </dgm:pt>
    <dgm:pt modelId="{BF8F0DAD-D8F9-44F6-BF51-1553A868DAE6}" type="pres">
      <dgm:prSet presAssocID="{911ED59A-AAB1-4652-9839-101E2EF0E5CF}" presName="spacer" presStyleCnt="0"/>
      <dgm:spPr/>
    </dgm:pt>
    <dgm:pt modelId="{555CD516-AE2C-4FFB-933E-1F8A4BB394F3}" type="pres">
      <dgm:prSet presAssocID="{27AA838C-09E2-4A0C-BC18-A2FEDD81B11A}" presName="parentText" presStyleLbl="node1" presStyleIdx="4" presStyleCnt="7">
        <dgm:presLayoutVars>
          <dgm:chMax val="0"/>
          <dgm:bulletEnabled val="1"/>
        </dgm:presLayoutVars>
      </dgm:prSet>
      <dgm:spPr/>
      <dgm:t>
        <a:bodyPr/>
        <a:lstStyle/>
        <a:p>
          <a:endParaRPr lang="ru-RU"/>
        </a:p>
      </dgm:t>
    </dgm:pt>
    <dgm:pt modelId="{768C0E00-C893-473C-A151-D1719258ADFA}" type="pres">
      <dgm:prSet presAssocID="{18335C7E-E80B-48D9-93D6-E0F1370E8CF7}" presName="spacer" presStyleCnt="0"/>
      <dgm:spPr/>
    </dgm:pt>
    <dgm:pt modelId="{67D542E9-6576-47B6-92BD-04D132BD9AF3}" type="pres">
      <dgm:prSet presAssocID="{0EC1CC9A-5FFA-4432-A2E9-76AF9410B3C6}" presName="parentText" presStyleLbl="node1" presStyleIdx="5" presStyleCnt="7">
        <dgm:presLayoutVars>
          <dgm:chMax val="0"/>
          <dgm:bulletEnabled val="1"/>
        </dgm:presLayoutVars>
      </dgm:prSet>
      <dgm:spPr/>
      <dgm:t>
        <a:bodyPr/>
        <a:lstStyle/>
        <a:p>
          <a:endParaRPr lang="ru-RU"/>
        </a:p>
      </dgm:t>
    </dgm:pt>
    <dgm:pt modelId="{C794C196-FA79-4C0F-895D-46DC9DF7556A}" type="pres">
      <dgm:prSet presAssocID="{6ABA93B9-1A46-4D53-9716-2444C5C5EE32}" presName="spacer" presStyleCnt="0"/>
      <dgm:spPr/>
    </dgm:pt>
    <dgm:pt modelId="{4C89711A-960D-468F-A0B6-F195DF5177CE}" type="pres">
      <dgm:prSet presAssocID="{089AE225-34AC-4BB7-9DDD-C1A29C57C7B0}" presName="parentText" presStyleLbl="node1" presStyleIdx="6" presStyleCnt="7">
        <dgm:presLayoutVars>
          <dgm:chMax val="0"/>
          <dgm:bulletEnabled val="1"/>
        </dgm:presLayoutVars>
      </dgm:prSet>
      <dgm:spPr/>
      <dgm:t>
        <a:bodyPr/>
        <a:lstStyle/>
        <a:p>
          <a:endParaRPr lang="ru-RU"/>
        </a:p>
      </dgm:t>
    </dgm:pt>
  </dgm:ptLst>
  <dgm:cxnLst>
    <dgm:cxn modelId="{4262AD38-7D4D-4C6D-9672-83D2E795EFB9}" type="presOf" srcId="{0626F319-FB0C-4CF2-95F4-B66CE7A6B601}" destId="{D81DFF38-BE9F-4C65-804E-93AC0D32779B}" srcOrd="0" destOrd="0" presId="urn:microsoft.com/office/officeart/2005/8/layout/vList2"/>
    <dgm:cxn modelId="{EAC1AA19-3153-4F69-B837-BD9979AC0DF7}" type="presOf" srcId="{0EC1CC9A-5FFA-4432-A2E9-76AF9410B3C6}" destId="{67D542E9-6576-47B6-92BD-04D132BD9AF3}" srcOrd="0" destOrd="0" presId="urn:microsoft.com/office/officeart/2005/8/layout/vList2"/>
    <dgm:cxn modelId="{BF16B0FA-8037-4F54-950E-C5A0060E02E9}" type="presOf" srcId="{089AE225-34AC-4BB7-9DDD-C1A29C57C7B0}" destId="{4C89711A-960D-468F-A0B6-F195DF5177CE}" srcOrd="0" destOrd="0" presId="urn:microsoft.com/office/officeart/2005/8/layout/vList2"/>
    <dgm:cxn modelId="{3A001A32-A1D2-498E-9798-B2BCA860F710}" type="presOf" srcId="{92141A0F-86A4-48D6-B564-CA1DBD537E4C}" destId="{99DD1A83-D17D-4C87-94F1-E6C21198B042}" srcOrd="0" destOrd="0" presId="urn:microsoft.com/office/officeart/2005/8/layout/vList2"/>
    <dgm:cxn modelId="{990C989D-1725-44EE-8588-313C1760CA60}" srcId="{45AA1B9A-DF45-4A11-AE85-21979A21BD05}" destId="{92141A0F-86A4-48D6-B564-CA1DBD537E4C}" srcOrd="0" destOrd="0" parTransId="{BA09E5A1-35C6-4981-B2F0-2E3DD2FCD015}" sibTransId="{32647E4A-04EA-4336-92BE-E627151D4DA8}"/>
    <dgm:cxn modelId="{5323C042-F79A-4FC1-9A41-9E3E0FEE2139}" srcId="{45AA1B9A-DF45-4A11-AE85-21979A21BD05}" destId="{27AA838C-09E2-4A0C-BC18-A2FEDD81B11A}" srcOrd="4" destOrd="0" parTransId="{23B892EF-8FC7-45EB-AE6A-31812AEF4DA7}" sibTransId="{18335C7E-E80B-48D9-93D6-E0F1370E8CF7}"/>
    <dgm:cxn modelId="{8497B0DD-8653-4583-854D-85CA97DB8170}" srcId="{45AA1B9A-DF45-4A11-AE85-21979A21BD05}" destId="{4B27A944-F2BF-456D-BCA1-0221AFEFE82E}" srcOrd="2" destOrd="0" parTransId="{6FCDA668-6DC9-4EEA-8E2D-CA473CD756A4}" sibTransId="{D101C968-247A-4B62-9E95-7B5E04FB4BCD}"/>
    <dgm:cxn modelId="{12A34C08-EA55-42D8-AAE6-32DA4CD3B01C}" srcId="{45AA1B9A-DF45-4A11-AE85-21979A21BD05}" destId="{089AE225-34AC-4BB7-9DDD-C1A29C57C7B0}" srcOrd="6" destOrd="0" parTransId="{2C505DFF-2369-4136-B296-E73FC4D61DEE}" sibTransId="{9F642984-9C00-450B-855F-37DFB703BD9E}"/>
    <dgm:cxn modelId="{CE087B22-F877-42EA-9C32-FE64FA91C2AC}" srcId="{45AA1B9A-DF45-4A11-AE85-21979A21BD05}" destId="{9D6EB30E-DC1E-452A-8BAC-8BA3F706B6A2}" srcOrd="1" destOrd="0" parTransId="{4A6D9C36-D53D-4E5C-828D-770E70B8B33D}" sibTransId="{2FE54BDE-C9BE-4EE5-BBF1-1ABB40969831}"/>
    <dgm:cxn modelId="{AB8F5DE6-BDFF-44C2-8CE2-C099F92795C5}" type="presOf" srcId="{4B27A944-F2BF-456D-BCA1-0221AFEFE82E}" destId="{A89FF075-7C1C-4600-94E8-633B76F23FEE}" srcOrd="0" destOrd="0" presId="urn:microsoft.com/office/officeart/2005/8/layout/vList2"/>
    <dgm:cxn modelId="{AAC163CE-5098-45BF-86E9-FE2D835B57C1}" type="presOf" srcId="{45AA1B9A-DF45-4A11-AE85-21979A21BD05}" destId="{8D64D4DB-6235-413F-8A82-B6A90E040B5C}" srcOrd="0" destOrd="0" presId="urn:microsoft.com/office/officeart/2005/8/layout/vList2"/>
    <dgm:cxn modelId="{936D6265-82FC-4C21-8303-BD24E5755B22}" type="presOf" srcId="{9D6EB30E-DC1E-452A-8BAC-8BA3F706B6A2}" destId="{AC43927A-F16C-4FC9-9FAB-1161E5095B65}" srcOrd="0" destOrd="0" presId="urn:microsoft.com/office/officeart/2005/8/layout/vList2"/>
    <dgm:cxn modelId="{6AD73277-0521-459B-96A2-46FFAD0D30AE}" srcId="{45AA1B9A-DF45-4A11-AE85-21979A21BD05}" destId="{0626F319-FB0C-4CF2-95F4-B66CE7A6B601}" srcOrd="3" destOrd="0" parTransId="{315447A5-8959-4B5B-93D0-BC395A70AA58}" sibTransId="{911ED59A-AAB1-4652-9839-101E2EF0E5CF}"/>
    <dgm:cxn modelId="{E606F36A-54B4-476C-ADD9-4F6651D9B8EB}" srcId="{45AA1B9A-DF45-4A11-AE85-21979A21BD05}" destId="{0EC1CC9A-5FFA-4432-A2E9-76AF9410B3C6}" srcOrd="5" destOrd="0" parTransId="{4BB6DEB0-0D92-41EA-AC39-E79FDBE40C0C}" sibTransId="{6ABA93B9-1A46-4D53-9716-2444C5C5EE32}"/>
    <dgm:cxn modelId="{98C0E659-A044-4689-A3FC-BCD51C2A8BDB}" type="presOf" srcId="{27AA838C-09E2-4A0C-BC18-A2FEDD81B11A}" destId="{555CD516-AE2C-4FFB-933E-1F8A4BB394F3}" srcOrd="0" destOrd="0" presId="urn:microsoft.com/office/officeart/2005/8/layout/vList2"/>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3AAEE2DD-0B8E-457F-B975-A3AB93903038}" type="presParOf" srcId="{8D64D4DB-6235-413F-8A82-B6A90E040B5C}" destId="{AC43927A-F16C-4FC9-9FAB-1161E5095B65}" srcOrd="2" destOrd="0" presId="urn:microsoft.com/office/officeart/2005/8/layout/vList2"/>
    <dgm:cxn modelId="{E5AC24B3-800D-4329-A7F7-98C12A218AC1}" type="presParOf" srcId="{8D64D4DB-6235-413F-8A82-B6A90E040B5C}" destId="{ED656578-ECCD-4CF8-A59C-DB06DA57E0E8}" srcOrd="3" destOrd="0" presId="urn:microsoft.com/office/officeart/2005/8/layout/vList2"/>
    <dgm:cxn modelId="{FF2D530F-3124-4812-AA39-5E334E2F89A1}" type="presParOf" srcId="{8D64D4DB-6235-413F-8A82-B6A90E040B5C}" destId="{A89FF075-7C1C-4600-94E8-633B76F23FEE}" srcOrd="4" destOrd="0" presId="urn:microsoft.com/office/officeart/2005/8/layout/vList2"/>
    <dgm:cxn modelId="{ACFB0219-C350-42FD-BC68-72D1A8FB0AAA}" type="presParOf" srcId="{8D64D4DB-6235-413F-8A82-B6A90E040B5C}" destId="{F55967C6-80A4-48F4-9C1F-5C2E1B1F2962}" srcOrd="5" destOrd="0" presId="urn:microsoft.com/office/officeart/2005/8/layout/vList2"/>
    <dgm:cxn modelId="{8C3A8423-9666-442F-9776-24DB81129503}" type="presParOf" srcId="{8D64D4DB-6235-413F-8A82-B6A90E040B5C}" destId="{D81DFF38-BE9F-4C65-804E-93AC0D32779B}" srcOrd="6" destOrd="0" presId="urn:microsoft.com/office/officeart/2005/8/layout/vList2"/>
    <dgm:cxn modelId="{22BAFE5E-BE4C-439D-978A-F91E6880EA3F}" type="presParOf" srcId="{8D64D4DB-6235-413F-8A82-B6A90E040B5C}" destId="{BF8F0DAD-D8F9-44F6-BF51-1553A868DAE6}" srcOrd="7" destOrd="0" presId="urn:microsoft.com/office/officeart/2005/8/layout/vList2"/>
    <dgm:cxn modelId="{1ADD8EEA-575C-4CD7-948C-7948D3AD547E}" type="presParOf" srcId="{8D64D4DB-6235-413F-8A82-B6A90E040B5C}" destId="{555CD516-AE2C-4FFB-933E-1F8A4BB394F3}" srcOrd="8" destOrd="0" presId="urn:microsoft.com/office/officeart/2005/8/layout/vList2"/>
    <dgm:cxn modelId="{68782DE8-4619-4E21-B3DC-96037552B297}" type="presParOf" srcId="{8D64D4DB-6235-413F-8A82-B6A90E040B5C}" destId="{768C0E00-C893-473C-A151-D1719258ADFA}" srcOrd="9" destOrd="0" presId="urn:microsoft.com/office/officeart/2005/8/layout/vList2"/>
    <dgm:cxn modelId="{7226310C-9964-41B7-94F0-FD35F930FF28}" type="presParOf" srcId="{8D64D4DB-6235-413F-8A82-B6A90E040B5C}" destId="{67D542E9-6576-47B6-92BD-04D132BD9AF3}" srcOrd="10" destOrd="0" presId="urn:microsoft.com/office/officeart/2005/8/layout/vList2"/>
    <dgm:cxn modelId="{A33992FA-98C1-4B5D-B3A7-A05AFB891955}" type="presParOf" srcId="{8D64D4DB-6235-413F-8A82-B6A90E040B5C}" destId="{C794C196-FA79-4C0F-895D-46DC9DF7556A}" srcOrd="11" destOrd="0" presId="urn:microsoft.com/office/officeart/2005/8/layout/vList2"/>
    <dgm:cxn modelId="{E3FFA90E-D48C-4FD7-A9A0-E9AB5D3D647B}" type="presParOf" srcId="{8D64D4DB-6235-413F-8A82-B6A90E040B5C}" destId="{4C89711A-960D-468F-A0B6-F195DF5177CE}"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10181B36-1008-4907-A0A4-02E7788B6C16}">
      <dgm:prSet/>
      <dgm:spPr>
        <a:gradFill rotWithShape="0">
          <a:gsLst>
            <a:gs pos="80000">
              <a:srgbClr val="FF8F27"/>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1</a:t>
          </a:r>
          <a:endParaRPr lang="vi-VN" b="1" noProof="0" dirty="0">
            <a:latin typeface="Arial" panose="020B0604020202020204" pitchFamily="34" charset="0"/>
            <a:cs typeface="Arial" panose="020B0604020202020204" pitchFamily="34" charset="0"/>
          </a:endParaRPr>
        </a:p>
      </dgm:t>
    </dgm:pt>
    <dgm:pt modelId="{A8B1B238-37DA-452F-A118-19A9E8F63078}" type="par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6B300F0C-E3A2-413A-A23D-0B81590F8B14}" type="sib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D548F8AE-9621-430B-95E5-D345A51A5541}">
      <dgm:prSet custT="1"/>
      <dgm:spPr>
        <a:solidFill>
          <a:srgbClr val="F5D0D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Từ</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chối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dịch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vụ</a:t>
          </a:r>
          <a:endParaRPr lang="vi-VN" sz="3200" noProof="0" dirty="0">
            <a:latin typeface="Arial" panose="020B0604020202020204" pitchFamily="34" charset="0"/>
            <a:cs typeface="Arial" panose="020B0604020202020204" pitchFamily="34" charset="0"/>
          </a:endParaRPr>
        </a:p>
      </dgm:t>
    </dgm:pt>
    <dgm:pt modelId="{5DD2EAC9-2401-4E46-9F9B-5F9FC51F7AFE}" type="par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24C9CC84-A734-4E54-BAF5-B41DE56943A7}" type="sib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20A76286-722C-4F84-8829-482AA7F1317F}">
      <dgm:prSet/>
      <dgm:spPr/>
      <dgm:t>
        <a:bodyPr/>
        <a:lstStyle/>
        <a:p>
          <a:r>
            <a:rPr lang="en-US" b="1" noProof="0" dirty="0">
              <a:latin typeface="Arial" panose="020B0604020202020204" pitchFamily="34" charset="0"/>
              <a:cs typeface="Arial" panose="020B0604020202020204" pitchFamily="34" charset="0"/>
            </a:rPr>
            <a:t>2</a:t>
          </a:r>
          <a:endParaRPr lang="vi-VN" b="1" noProof="0" dirty="0">
            <a:latin typeface="Arial" panose="020B0604020202020204" pitchFamily="34" charset="0"/>
            <a:cs typeface="Arial" panose="020B0604020202020204" pitchFamily="34" charset="0"/>
          </a:endParaRPr>
        </a:p>
      </dgm:t>
    </dgm:pt>
    <dgm:pt modelId="{E3AB50B9-E1B5-4404-9528-6580F9433FDC}" type="par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132ED142-BE6C-4CEB-93A5-2BEDEBDC088C}" type="sib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E1435408-E623-4779-A37B-2BAEDD37CB3B}">
      <dgm:prSet custT="1"/>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Truy</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cập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trái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phép</a:t>
          </a:r>
          <a:endParaRPr lang="vi-VN" sz="3200" noProof="0" dirty="0">
            <a:latin typeface="Arial" panose="020B0604020202020204" pitchFamily="34" charset="0"/>
            <a:cs typeface="Arial" panose="020B0604020202020204" pitchFamily="34" charset="0"/>
          </a:endParaRPr>
        </a:p>
      </dgm:t>
    </dgm:pt>
    <dgm:pt modelId="{7B0344D4-0E12-4411-BC74-8EC8A11954D5}" type="par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0DD2F346-F2AD-4AD0-B301-ABD39E8C7067}" type="sib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113E9FB5-C244-421D-BAB8-754A25EC870D}">
      <dgm:prSet/>
      <dgm:spPr>
        <a:gradFill rotWithShape="0">
          <a:gsLst>
            <a:gs pos="54000">
              <a:schemeClr val="accent6">
                <a:hueOff val="0"/>
                <a:satOff val="0"/>
                <a:lumOff val="0"/>
                <a:alphaOff val="0"/>
                <a:shade val="93000"/>
                <a:satMod val="130000"/>
              </a:schemeClr>
            </a:gs>
            <a:gs pos="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3</a:t>
          </a:r>
          <a:endParaRPr lang="vi-VN" b="1" noProof="0" dirty="0">
            <a:latin typeface="Arial" panose="020B0604020202020204" pitchFamily="34" charset="0"/>
            <a:cs typeface="Arial" panose="020B0604020202020204" pitchFamily="34" charset="0"/>
          </a:endParaRPr>
        </a:p>
      </dgm:t>
    </dgm:pt>
    <dgm:pt modelId="{36E27C84-9826-4035-8E17-80A1C985968E}" type="parTrans" cxnId="{B3B9FD4A-0B26-459A-BB35-112ADB2C7A25}">
      <dgm:prSet/>
      <dgm:spPr/>
      <dgm:t>
        <a:bodyPr/>
        <a:lstStyle/>
        <a:p>
          <a:endParaRPr lang="en-US"/>
        </a:p>
      </dgm:t>
    </dgm:pt>
    <dgm:pt modelId="{746E4DBF-29DC-4442-8CD1-291E91030CE8}" type="sibTrans" cxnId="{B3B9FD4A-0B26-459A-BB35-112ADB2C7A25}">
      <dgm:prSet/>
      <dgm:spPr/>
      <dgm:t>
        <a:bodyPr/>
        <a:lstStyle/>
        <a:p>
          <a:endParaRPr lang="en-US"/>
        </a:p>
      </dgm:t>
    </dgm:pt>
    <dgm:pt modelId="{56BE6C2E-F32C-4520-BFFF-32FBB2C6B3F9}">
      <dgm:prSet custT="1"/>
      <dgm:spPr>
        <a:solidFill>
          <a:srgbClr val="F5D0D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dụng</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trái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quyền</a:t>
          </a:r>
          <a:r>
            <a:rPr lang="en-US" sz="3200" dirty="0">
              <a:latin typeface="Arial" panose="020B0604020202020204" pitchFamily="34" charset="0"/>
              <a:cs typeface="Arial" panose="020B0604020202020204" pitchFamily="34" charset="0"/>
            </a:rPr>
            <a:t>(!?)</a:t>
          </a:r>
          <a:endParaRPr lang="vi-VN" sz="3200" noProof="0" dirty="0">
            <a:latin typeface="Arial" panose="020B0604020202020204" pitchFamily="34" charset="0"/>
            <a:cs typeface="Arial" panose="020B0604020202020204" pitchFamily="34" charset="0"/>
          </a:endParaRPr>
        </a:p>
      </dgm:t>
    </dgm:pt>
    <dgm:pt modelId="{8E37A56E-7321-402A-B686-50608A09B2B0}" type="parTrans" cxnId="{9EA88D01-C28F-4176-BE7D-5B8B691696D4}">
      <dgm:prSet/>
      <dgm:spPr/>
      <dgm:t>
        <a:bodyPr/>
        <a:lstStyle/>
        <a:p>
          <a:endParaRPr lang="en-US"/>
        </a:p>
      </dgm:t>
    </dgm:pt>
    <dgm:pt modelId="{98EAE54D-BD33-4A38-84D0-77B5C61B33CC}" type="sibTrans" cxnId="{9EA88D01-C28F-4176-BE7D-5B8B691696D4}">
      <dgm:prSet/>
      <dgm:spPr/>
      <dgm:t>
        <a:bodyPr/>
        <a:lstStyle/>
        <a:p>
          <a:endParaRPr lang="en-US"/>
        </a:p>
      </dgm:t>
    </dgm:pt>
    <dgm:pt modelId="{8255ED2C-153E-4541-A27A-460C9785CF18}">
      <dgm:prSet/>
      <dgm:spPr>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4</a:t>
          </a:r>
          <a:endParaRPr lang="vi-VN" b="1" noProof="0" dirty="0">
            <a:latin typeface="Arial" panose="020B0604020202020204" pitchFamily="34" charset="0"/>
            <a:cs typeface="Arial" panose="020B0604020202020204" pitchFamily="34" charset="0"/>
          </a:endParaRPr>
        </a:p>
      </dgm:t>
    </dgm:pt>
    <dgm:pt modelId="{0A464E8A-0ACE-4412-A525-543BC644F6BE}" type="parTrans" cxnId="{33935C1B-E6BD-479E-B8F7-FB3E7D2FDDD5}">
      <dgm:prSet/>
      <dgm:spPr/>
      <dgm:t>
        <a:bodyPr/>
        <a:lstStyle/>
        <a:p>
          <a:endParaRPr lang="en-US"/>
        </a:p>
      </dgm:t>
    </dgm:pt>
    <dgm:pt modelId="{2BDC47C8-02F7-4011-ADF1-C5E0208108A9}" type="sibTrans" cxnId="{33935C1B-E6BD-479E-B8F7-FB3E7D2FDDD5}">
      <dgm:prSet/>
      <dgm:spPr/>
      <dgm:t>
        <a:bodyPr/>
        <a:lstStyle/>
        <a:p>
          <a:endParaRPr lang="en-US"/>
        </a:p>
      </dgm:t>
    </dgm:pt>
    <dgm:pt modelId="{72BAA417-B61D-4842-99AC-05B5AB2075AA}">
      <dgm:prSet custT="1"/>
      <dgm:spPr>
        <a:solidFill>
          <a:srgbClr val="00FF0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thành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tố</a:t>
          </a:r>
          <a:endParaRPr lang="vi-VN" sz="3200" noProof="0" dirty="0">
            <a:latin typeface="Arial" panose="020B0604020202020204" pitchFamily="34" charset="0"/>
            <a:cs typeface="Arial" panose="020B0604020202020204" pitchFamily="34" charset="0"/>
          </a:endParaRPr>
        </a:p>
      </dgm:t>
    </dgm:pt>
    <dgm:pt modelId="{6F8B4BC8-3A74-49E0-AF3C-A096C0CF87FE}" type="parTrans" cxnId="{67BAE67C-567A-4003-8706-E61CEF0783F7}">
      <dgm:prSet/>
      <dgm:spPr/>
      <dgm:t>
        <a:bodyPr/>
        <a:lstStyle/>
        <a:p>
          <a:endParaRPr lang="en-US"/>
        </a:p>
      </dgm:t>
    </dgm:pt>
    <dgm:pt modelId="{052A974D-9E79-4092-8DB8-FA948CDAE4DA}" type="sibTrans" cxnId="{67BAE67C-567A-4003-8706-E61CEF0783F7}">
      <dgm:prSet/>
      <dgm:spPr/>
      <dgm:t>
        <a:bodyPr/>
        <a:lstStyle/>
        <a:p>
          <a:endParaRPr lang="en-US"/>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4AB3CAA9-F3E8-4EA1-82FA-C3B0DCBAAEF1}" type="pres">
      <dgm:prSet presAssocID="{10181B36-1008-4907-A0A4-02E7788B6C16}" presName="composite" presStyleCnt="0"/>
      <dgm:spPr/>
    </dgm:pt>
    <dgm:pt modelId="{FD9E4D36-7BC8-44CF-8B21-B099B5C47149}" type="pres">
      <dgm:prSet presAssocID="{10181B36-1008-4907-A0A4-02E7788B6C16}" presName="desTx" presStyleLbl="fgAccFollowNode1" presStyleIdx="0" presStyleCnt="4" custScaleX="96077" custLinFactNeighborX="157">
        <dgm:presLayoutVars>
          <dgm:bulletEnabled val="1"/>
        </dgm:presLayoutVars>
      </dgm:prSet>
      <dgm:spPr/>
      <dgm:t>
        <a:bodyPr/>
        <a:lstStyle/>
        <a:p>
          <a:endParaRPr lang="ru-RU"/>
        </a:p>
      </dgm:t>
    </dgm:pt>
    <dgm:pt modelId="{9290F8A0-46E5-4371-8391-5805FA59235F}" type="pres">
      <dgm:prSet presAssocID="{10181B36-1008-4907-A0A4-02E7788B6C16}" presName="labelTx" presStyleLbl="node1" presStyleIdx="0" presStyleCnt="4">
        <dgm:presLayoutVars>
          <dgm:chMax val="0"/>
          <dgm:chPref val="0"/>
          <dgm:bulletEnabled val="1"/>
        </dgm:presLayoutVars>
      </dgm:prSet>
      <dgm:spPr/>
      <dgm:t>
        <a:bodyPr/>
        <a:lstStyle/>
        <a:p>
          <a:endParaRPr lang="ru-RU"/>
        </a:p>
      </dgm:t>
    </dgm:pt>
    <dgm:pt modelId="{7CD099DC-27F9-4C37-BBA5-D6E456EA9934}" type="pres">
      <dgm:prSet presAssocID="{6B300F0C-E3A2-413A-A23D-0B81590F8B14}" presName="sp" presStyleCnt="0"/>
      <dgm:spPr/>
    </dgm:pt>
    <dgm:pt modelId="{4F14A550-3981-4A8F-85BC-412CD3D38C75}" type="pres">
      <dgm:prSet presAssocID="{20A76286-722C-4F84-8829-482AA7F1317F}" presName="composite" presStyleCnt="0"/>
      <dgm:spPr/>
    </dgm:pt>
    <dgm:pt modelId="{3DF15514-9562-477D-BD1C-48B186E42CFC}" type="pres">
      <dgm:prSet presAssocID="{20A76286-722C-4F84-8829-482AA7F1317F}" presName="desTx" presStyleLbl="fgAccFollowNode1" presStyleIdx="1" presStyleCnt="4" custScaleX="96265" custLinFactNeighborX="157">
        <dgm:presLayoutVars>
          <dgm:bulletEnabled val="1"/>
        </dgm:presLayoutVars>
      </dgm:prSet>
      <dgm:spPr/>
      <dgm:t>
        <a:bodyPr/>
        <a:lstStyle/>
        <a:p>
          <a:endParaRPr lang="ru-RU"/>
        </a:p>
      </dgm:t>
    </dgm:pt>
    <dgm:pt modelId="{B87399E1-7EEA-410F-8431-6E15A5173133}" type="pres">
      <dgm:prSet presAssocID="{20A76286-722C-4F84-8829-482AA7F1317F}" presName="labelTx" presStyleLbl="node1" presStyleIdx="1" presStyleCnt="4">
        <dgm:presLayoutVars>
          <dgm:chMax val="0"/>
          <dgm:chPref val="0"/>
          <dgm:bulletEnabled val="1"/>
        </dgm:presLayoutVars>
      </dgm:prSet>
      <dgm:spPr/>
      <dgm:t>
        <a:bodyPr/>
        <a:lstStyle/>
        <a:p>
          <a:endParaRPr lang="ru-RU"/>
        </a:p>
      </dgm:t>
    </dgm:pt>
    <dgm:pt modelId="{108DCDAC-EC34-45FE-BF8E-18FCCDF84689}" type="pres">
      <dgm:prSet presAssocID="{132ED142-BE6C-4CEB-93A5-2BEDEBDC088C}" presName="sp" presStyleCnt="0"/>
      <dgm:spPr/>
    </dgm:pt>
    <dgm:pt modelId="{630E2096-3A54-465E-9134-53231E66D44F}" type="pres">
      <dgm:prSet presAssocID="{113E9FB5-C244-421D-BAB8-754A25EC870D}" presName="composite" presStyleCnt="0"/>
      <dgm:spPr/>
    </dgm:pt>
    <dgm:pt modelId="{1E0C1D56-3AF6-4A0D-91F1-7A68D88F183B}" type="pres">
      <dgm:prSet presAssocID="{113E9FB5-C244-421D-BAB8-754A25EC870D}" presName="desTx" presStyleLbl="fgAccFollowNode1" presStyleIdx="2" presStyleCnt="4" custScaleX="96265" custLinFactNeighborX="157">
        <dgm:presLayoutVars>
          <dgm:bulletEnabled val="1"/>
        </dgm:presLayoutVars>
      </dgm:prSet>
      <dgm:spPr/>
      <dgm:t>
        <a:bodyPr/>
        <a:lstStyle/>
        <a:p>
          <a:endParaRPr lang="ru-RU"/>
        </a:p>
      </dgm:t>
    </dgm:pt>
    <dgm:pt modelId="{2E69B724-E868-4430-B9F9-ABD896852ECA}" type="pres">
      <dgm:prSet presAssocID="{113E9FB5-C244-421D-BAB8-754A25EC870D}" presName="labelTx" presStyleLbl="node1" presStyleIdx="2" presStyleCnt="4">
        <dgm:presLayoutVars>
          <dgm:chMax val="0"/>
          <dgm:chPref val="0"/>
          <dgm:bulletEnabled val="1"/>
        </dgm:presLayoutVars>
      </dgm:prSet>
      <dgm:spPr/>
      <dgm:t>
        <a:bodyPr/>
        <a:lstStyle/>
        <a:p>
          <a:endParaRPr lang="ru-RU"/>
        </a:p>
      </dgm:t>
    </dgm:pt>
    <dgm:pt modelId="{F33CCB86-4098-4FC5-87BD-3290AC5CAA87}" type="pres">
      <dgm:prSet presAssocID="{746E4DBF-29DC-4442-8CD1-291E91030CE8}" presName="sp" presStyleCnt="0"/>
      <dgm:spPr/>
    </dgm:pt>
    <dgm:pt modelId="{DE4DC8C6-5FE1-4807-BA15-0A93D44331E7}" type="pres">
      <dgm:prSet presAssocID="{8255ED2C-153E-4541-A27A-460C9785CF18}" presName="composite" presStyleCnt="0"/>
      <dgm:spPr/>
    </dgm:pt>
    <dgm:pt modelId="{D639AD70-0BDD-4865-B22D-159E768B7D69}" type="pres">
      <dgm:prSet presAssocID="{8255ED2C-153E-4541-A27A-460C9785CF18}" presName="desTx" presStyleLbl="fgAccFollowNode1" presStyleIdx="3" presStyleCnt="4" custScaleX="96265" custLinFactNeighborX="157">
        <dgm:presLayoutVars>
          <dgm:bulletEnabled val="1"/>
        </dgm:presLayoutVars>
      </dgm:prSet>
      <dgm:spPr/>
      <dgm:t>
        <a:bodyPr/>
        <a:lstStyle/>
        <a:p>
          <a:endParaRPr lang="ru-RU"/>
        </a:p>
      </dgm:t>
    </dgm:pt>
    <dgm:pt modelId="{B1448F73-F8FB-4C5B-A391-2D0D3FE70A5F}" type="pres">
      <dgm:prSet presAssocID="{8255ED2C-153E-4541-A27A-460C9785CF18}" presName="labelTx" presStyleLbl="node1" presStyleIdx="3" presStyleCnt="4">
        <dgm:presLayoutVars>
          <dgm:chMax val="0"/>
          <dgm:chPref val="0"/>
          <dgm:bulletEnabled val="1"/>
        </dgm:presLayoutVars>
      </dgm:prSet>
      <dgm:spPr/>
      <dgm:t>
        <a:bodyPr/>
        <a:lstStyle/>
        <a:p>
          <a:endParaRPr lang="ru-RU"/>
        </a:p>
      </dgm:t>
    </dgm:pt>
  </dgm:ptLst>
  <dgm:cxnLst>
    <dgm:cxn modelId="{314C4E73-477B-4DFC-A12A-BEB22C372D5A}" type="presOf" srcId="{8C66E9B3-B12D-4C23-A273-982D7F969BBC}" destId="{BDFB8683-95A4-4BBF-9344-3A0D69314DBB}" srcOrd="0" destOrd="0" presId="urn:diagrams.loki3.com/NumberedList"/>
    <dgm:cxn modelId="{3AD6E544-9BAE-414D-9312-B1A67A3079E3}" type="presOf" srcId="{72BAA417-B61D-4842-99AC-05B5AB2075AA}" destId="{D639AD70-0BDD-4865-B22D-159E768B7D69}" srcOrd="0" destOrd="0" presId="urn:diagrams.loki3.com/NumberedList"/>
    <dgm:cxn modelId="{B642BAC3-C1E8-4074-B2EF-DD6F2F5834CD}" type="presOf" srcId="{20A76286-722C-4F84-8829-482AA7F1317F}" destId="{B87399E1-7EEA-410F-8431-6E15A5173133}" srcOrd="0" destOrd="0" presId="urn:diagrams.loki3.com/NumberedList"/>
    <dgm:cxn modelId="{3A80572F-6200-4DF6-9DED-D76749666772}" srcId="{10181B36-1008-4907-A0A4-02E7788B6C16}" destId="{D548F8AE-9621-430B-95E5-D345A51A5541}" srcOrd="0" destOrd="0" parTransId="{5DD2EAC9-2401-4E46-9F9B-5F9FC51F7AFE}" sibTransId="{24C9CC84-A734-4E54-BAF5-B41DE56943A7}"/>
    <dgm:cxn modelId="{9C957981-926D-4FEF-B63F-F2995E541695}" srcId="{20A76286-722C-4F84-8829-482AA7F1317F}" destId="{E1435408-E623-4779-A37B-2BAEDD37CB3B}" srcOrd="0" destOrd="0" parTransId="{7B0344D4-0E12-4411-BC74-8EC8A11954D5}" sibTransId="{0DD2F346-F2AD-4AD0-B301-ABD39E8C7067}"/>
    <dgm:cxn modelId="{5C057F51-EF77-492E-9E5F-9CF7F4B99D05}" type="presOf" srcId="{8255ED2C-153E-4541-A27A-460C9785CF18}" destId="{B1448F73-F8FB-4C5B-A391-2D0D3FE70A5F}" srcOrd="0" destOrd="0" presId="urn:diagrams.loki3.com/NumberedList"/>
    <dgm:cxn modelId="{67BAE67C-567A-4003-8706-E61CEF0783F7}" srcId="{8255ED2C-153E-4541-A27A-460C9785CF18}" destId="{72BAA417-B61D-4842-99AC-05B5AB2075AA}" srcOrd="0" destOrd="0" parTransId="{6F8B4BC8-3A74-49E0-AF3C-A096C0CF87FE}" sibTransId="{052A974D-9E79-4092-8DB8-FA948CDAE4DA}"/>
    <dgm:cxn modelId="{33935C1B-E6BD-479E-B8F7-FB3E7D2FDDD5}" srcId="{8C66E9B3-B12D-4C23-A273-982D7F969BBC}" destId="{8255ED2C-153E-4541-A27A-460C9785CF18}" srcOrd="3" destOrd="0" parTransId="{0A464E8A-0ACE-4412-A525-543BC644F6BE}" sibTransId="{2BDC47C8-02F7-4011-ADF1-C5E0208108A9}"/>
    <dgm:cxn modelId="{0396CBC7-90B4-48AF-B8D3-F717A83B4F4C}" type="presOf" srcId="{56BE6C2E-F32C-4520-BFFF-32FBB2C6B3F9}" destId="{1E0C1D56-3AF6-4A0D-91F1-7A68D88F183B}" srcOrd="0" destOrd="0" presId="urn:diagrams.loki3.com/NumberedList"/>
    <dgm:cxn modelId="{E18E91D6-2B94-4721-A1BC-BF610850E2C7}" type="presOf" srcId="{10181B36-1008-4907-A0A4-02E7788B6C16}" destId="{9290F8A0-46E5-4371-8391-5805FA59235F}" srcOrd="0" destOrd="0" presId="urn:diagrams.loki3.com/NumberedList"/>
    <dgm:cxn modelId="{A1B2BBCE-9A6A-4AEE-B364-085E6F205570}" type="presOf" srcId="{113E9FB5-C244-421D-BAB8-754A25EC870D}" destId="{2E69B724-E868-4430-B9F9-ABD896852ECA}" srcOrd="0" destOrd="0" presId="urn:diagrams.loki3.com/NumberedList"/>
    <dgm:cxn modelId="{9EA88D01-C28F-4176-BE7D-5B8B691696D4}" srcId="{113E9FB5-C244-421D-BAB8-754A25EC870D}" destId="{56BE6C2E-F32C-4520-BFFF-32FBB2C6B3F9}" srcOrd="0" destOrd="0" parTransId="{8E37A56E-7321-402A-B686-50608A09B2B0}" sibTransId="{98EAE54D-BD33-4A38-84D0-77B5C61B33CC}"/>
    <dgm:cxn modelId="{4B88C230-FBAD-4F37-B1D3-6497C7C3DC08}" srcId="{8C66E9B3-B12D-4C23-A273-982D7F969BBC}" destId="{10181B36-1008-4907-A0A4-02E7788B6C16}" srcOrd="0" destOrd="0" parTransId="{A8B1B238-37DA-452F-A118-19A9E8F63078}" sibTransId="{6B300F0C-E3A2-413A-A23D-0B81590F8B14}"/>
    <dgm:cxn modelId="{B3B9FD4A-0B26-459A-BB35-112ADB2C7A25}" srcId="{8C66E9B3-B12D-4C23-A273-982D7F969BBC}" destId="{113E9FB5-C244-421D-BAB8-754A25EC870D}" srcOrd="2" destOrd="0" parTransId="{36E27C84-9826-4035-8E17-80A1C985968E}" sibTransId="{746E4DBF-29DC-4442-8CD1-291E91030CE8}"/>
    <dgm:cxn modelId="{F0EA2744-FD22-4B7A-8AE9-64D12288C763}" type="presOf" srcId="{D548F8AE-9621-430B-95E5-D345A51A5541}" destId="{FD9E4D36-7BC8-44CF-8B21-B099B5C47149}" srcOrd="0" destOrd="0" presId="urn:diagrams.loki3.com/NumberedList"/>
    <dgm:cxn modelId="{14EDF8DB-D8B5-450C-B13D-2F177EE21769}" type="presOf" srcId="{E1435408-E623-4779-A37B-2BAEDD37CB3B}" destId="{3DF15514-9562-477D-BD1C-48B186E42CFC}" srcOrd="0" destOrd="0" presId="urn:diagrams.loki3.com/NumberedList"/>
    <dgm:cxn modelId="{F2DF1E1A-47FD-4275-B721-E9A8C3C9CAB7}" srcId="{8C66E9B3-B12D-4C23-A273-982D7F969BBC}" destId="{20A76286-722C-4F84-8829-482AA7F1317F}" srcOrd="1" destOrd="0" parTransId="{E3AB50B9-E1B5-4404-9528-6580F9433FDC}" sibTransId="{132ED142-BE6C-4CEB-93A5-2BEDEBDC088C}"/>
    <dgm:cxn modelId="{0DC0B5A1-A99C-48FD-8A25-C919B6A058CE}" type="presParOf" srcId="{BDFB8683-95A4-4BBF-9344-3A0D69314DBB}" destId="{4AB3CAA9-F3E8-4EA1-82FA-C3B0DCBAAEF1}" srcOrd="0" destOrd="0" presId="urn:diagrams.loki3.com/NumberedList"/>
    <dgm:cxn modelId="{5C95730B-E52E-4213-89EA-A8D473D5E369}" type="presParOf" srcId="{4AB3CAA9-F3E8-4EA1-82FA-C3B0DCBAAEF1}" destId="{FD9E4D36-7BC8-44CF-8B21-B099B5C47149}" srcOrd="0" destOrd="0" presId="urn:diagrams.loki3.com/NumberedList"/>
    <dgm:cxn modelId="{8ECBA955-D753-4FBC-AD2E-AAA8AB99D6AE}" type="presParOf" srcId="{4AB3CAA9-F3E8-4EA1-82FA-C3B0DCBAAEF1}" destId="{9290F8A0-46E5-4371-8391-5805FA59235F}" srcOrd="1" destOrd="0" presId="urn:diagrams.loki3.com/NumberedList"/>
    <dgm:cxn modelId="{1176A43B-72C3-4F12-95C6-234E7BEB3937}" type="presParOf" srcId="{BDFB8683-95A4-4BBF-9344-3A0D69314DBB}" destId="{7CD099DC-27F9-4C37-BBA5-D6E456EA9934}" srcOrd="1" destOrd="0" presId="urn:diagrams.loki3.com/NumberedList"/>
    <dgm:cxn modelId="{7DBE3E80-A342-4F69-9FDE-DB45AA5BB4A3}" type="presParOf" srcId="{BDFB8683-95A4-4BBF-9344-3A0D69314DBB}" destId="{4F14A550-3981-4A8F-85BC-412CD3D38C75}" srcOrd="2" destOrd="0" presId="urn:diagrams.loki3.com/NumberedList"/>
    <dgm:cxn modelId="{251CA512-1640-49DC-AAE7-BBD8A9747984}" type="presParOf" srcId="{4F14A550-3981-4A8F-85BC-412CD3D38C75}" destId="{3DF15514-9562-477D-BD1C-48B186E42CFC}" srcOrd="0" destOrd="0" presId="urn:diagrams.loki3.com/NumberedList"/>
    <dgm:cxn modelId="{1362F4D0-EFDC-485F-84DC-FA5960842DA6}" type="presParOf" srcId="{4F14A550-3981-4A8F-85BC-412CD3D38C75}" destId="{B87399E1-7EEA-410F-8431-6E15A5173133}" srcOrd="1" destOrd="0" presId="urn:diagrams.loki3.com/NumberedList"/>
    <dgm:cxn modelId="{86C10888-A6AB-41FB-A449-595082FABD34}" type="presParOf" srcId="{BDFB8683-95A4-4BBF-9344-3A0D69314DBB}" destId="{108DCDAC-EC34-45FE-BF8E-18FCCDF84689}" srcOrd="3" destOrd="0" presId="urn:diagrams.loki3.com/NumberedList"/>
    <dgm:cxn modelId="{85BDE0E7-630C-4CB9-9A04-56157755DB1A}" type="presParOf" srcId="{BDFB8683-95A4-4BBF-9344-3A0D69314DBB}" destId="{630E2096-3A54-465E-9134-53231E66D44F}" srcOrd="4" destOrd="0" presId="urn:diagrams.loki3.com/NumberedList"/>
    <dgm:cxn modelId="{118E3C04-B459-4C5E-AF8C-FB7AA10FE7CA}" type="presParOf" srcId="{630E2096-3A54-465E-9134-53231E66D44F}" destId="{1E0C1D56-3AF6-4A0D-91F1-7A68D88F183B}" srcOrd="0" destOrd="0" presId="urn:diagrams.loki3.com/NumberedList"/>
    <dgm:cxn modelId="{E706CF2A-8B34-4368-A1E5-5875254D2C21}" type="presParOf" srcId="{630E2096-3A54-465E-9134-53231E66D44F}" destId="{2E69B724-E868-4430-B9F9-ABD896852ECA}" srcOrd="1" destOrd="0" presId="urn:diagrams.loki3.com/NumberedList"/>
    <dgm:cxn modelId="{2FCB8767-C487-427E-89B4-6664F375BE40}" type="presParOf" srcId="{BDFB8683-95A4-4BBF-9344-3A0D69314DBB}" destId="{F33CCB86-4098-4FC5-87BD-3290AC5CAA87}" srcOrd="5" destOrd="0" presId="urn:diagrams.loki3.com/NumberedList"/>
    <dgm:cxn modelId="{62FD3B96-2717-4B9A-B882-DC44EE6DA182}" type="presParOf" srcId="{BDFB8683-95A4-4BBF-9344-3A0D69314DBB}" destId="{DE4DC8C6-5FE1-4807-BA15-0A93D44331E7}" srcOrd="6" destOrd="0" presId="urn:diagrams.loki3.com/NumberedList"/>
    <dgm:cxn modelId="{8987CAC2-D5F9-4E5F-8F5D-5B5C262EACA6}" type="presParOf" srcId="{DE4DC8C6-5FE1-4807-BA15-0A93D44331E7}" destId="{D639AD70-0BDD-4865-B22D-159E768B7D69}" srcOrd="0" destOrd="0" presId="urn:diagrams.loki3.com/NumberedList"/>
    <dgm:cxn modelId="{6BEE2E55-5E9B-4082-B9DE-501B5A5A648E}" type="presParOf" srcId="{DE4DC8C6-5FE1-4807-BA15-0A93D44331E7}" destId="{B1448F73-F8FB-4C5B-A391-2D0D3FE70A5F}" srcOrd="1" destOrd="0" presId="urn:diagrams.loki3.com/Number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13.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1_5" csCatId="accent1" phldr="1"/>
      <dgm:spPr/>
      <dgm:t>
        <a:bodyPr/>
        <a:lstStyle/>
        <a:p>
          <a:endParaRPr lang="vi-VN"/>
        </a:p>
      </dgm:t>
    </dgm:pt>
    <dgm:pt modelId="{C034DF37-EF4F-449A-90C7-283FDD3A168E}">
      <dgm:prSet/>
      <dgm:spPr/>
      <dgm:t>
        <a:bodyPr/>
        <a:lstStyle/>
        <a:p>
          <a:r>
            <a:rPr lang="en-US" b="0" strike="noStrike" spc="-1" dirty="0" err="1">
              <a:solidFill>
                <a:srgbClr val="000000"/>
              </a:solidFill>
              <a:latin typeface="Tahoma"/>
              <a:ea typeface="Tahoma"/>
            </a:rPr>
            <a:t>CyberCop</a:t>
          </a:r>
          <a:r>
            <a:rPr lang="en-US" b="0" strike="noStrike" spc="-1" dirty="0">
              <a:solidFill>
                <a:srgbClr val="000000"/>
              </a:solidFill>
              <a:latin typeface="Tahoma"/>
              <a:ea typeface="Tahoma"/>
            </a:rPr>
            <a:t> Scanner </a:t>
          </a:r>
          <a:r>
            <a:rPr lang="en-US" b="0" strike="noStrike" spc="-1" dirty="0" err="1">
              <a:solidFill>
                <a:srgbClr val="000000"/>
              </a:solidFill>
              <a:latin typeface="Tahoma"/>
              <a:ea typeface="Tahoma"/>
            </a:rPr>
            <a:t>là</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thành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phần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đánh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giá</a:t>
          </a:r>
          <a:r>
            <a:rPr lang="en-US" b="0" strike="noStrike" spc="-1" dirty="0">
              <a:solidFill>
                <a:srgbClr val="000000"/>
              </a:solidFill>
              <a:latin typeface="Tahoma"/>
              <a:ea typeface="Tahoma"/>
            </a:rPr>
            <a:t> an </a:t>
          </a:r>
          <a:r>
            <a:rPr lang="en-US" b="0" strike="noStrike" spc="-1" dirty="0" err="1">
              <a:solidFill>
                <a:srgbClr val="000000"/>
              </a:solidFill>
              <a:latin typeface="Tahoma"/>
              <a:ea typeface="Tahoma"/>
            </a:rPr>
            <a:t>ninh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mạng</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quét</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các</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thiết</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bị</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trên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mạng</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tìm</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hơn</a:t>
          </a:r>
          <a:r>
            <a:rPr lang="en-US" b="0" strike="noStrike" spc="-1" dirty="0">
              <a:solidFill>
                <a:srgbClr val="000000"/>
              </a:solidFill>
              <a:latin typeface="Tahoma"/>
              <a:ea typeface="Tahoma"/>
            </a:rPr>
            <a:t> 700 </a:t>
          </a:r>
          <a:r>
            <a:rPr lang="en-US" b="0" strike="noStrike" spc="-1" dirty="0" err="1">
              <a:solidFill>
                <a:srgbClr val="000000"/>
              </a:solidFill>
              <a:latin typeface="Tahoma"/>
              <a:ea typeface="Tahoma"/>
            </a:rPr>
            <a:t>lỗ</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hổng</a:t>
          </a:r>
          <a:endParaRPr lang="en-US" b="0" strike="noStrike" spc="-1" dirty="0">
            <a:latin typeface="Arial"/>
          </a:endParaRPr>
        </a:p>
      </dgm:t>
    </dgm:pt>
    <dgm:pt modelId="{3F2D32F3-7C0D-49A0-8057-B1785AEFC50D}" type="parTrans" cxnId="{D49AC642-FA72-49E9-9B83-59DD31A1186E}">
      <dgm:prSet/>
      <dgm:spPr/>
      <dgm:t>
        <a:bodyPr/>
        <a:lstStyle/>
        <a:p>
          <a:endParaRPr lang="en-US"/>
        </a:p>
      </dgm:t>
    </dgm:pt>
    <dgm:pt modelId="{FCE2AA02-FBD8-4447-96C4-492366B5352C}" type="sibTrans" cxnId="{D49AC642-FA72-49E9-9B83-59DD31A1186E}">
      <dgm:prSet/>
      <dgm:spPr/>
      <dgm:t>
        <a:bodyPr/>
        <a:lstStyle/>
        <a:p>
          <a:endParaRPr lang="en-US"/>
        </a:p>
      </dgm:t>
    </dgm:pt>
    <dgm:pt modelId="{601E6EFE-476A-4379-BC01-1D095AB7AAF5}">
      <dgm:prSet/>
      <dgm:spPr/>
      <dgm:t>
        <a:bodyPr/>
        <a:lstStyle/>
        <a:p>
          <a:r>
            <a:rPr lang="en-US" b="0" strike="noStrike" spc="-1" dirty="0" err="1">
              <a:solidFill>
                <a:srgbClr val="000000"/>
              </a:solidFill>
              <a:latin typeface="Tahoma"/>
              <a:ea typeface="Tahoma"/>
            </a:rPr>
            <a:t>Nó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được</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cấu</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hình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tìm</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kiếm</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các</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lỗ</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hổng</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cụ</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quan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tâm</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phù</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hợp</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với</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chính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sách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bảo</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mật</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của</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công</a:t>
          </a:r>
          <a:r>
            <a:rPr lang="en-US" b="0" strike="noStrike" spc="-1" dirty="0">
              <a:solidFill>
                <a:srgbClr val="000000"/>
              </a:solidFill>
              <a:latin typeface="Tahoma"/>
              <a:ea typeface="Tahoma"/>
            </a:rPr>
            <a:t> ty</a:t>
          </a:r>
          <a:endParaRPr lang="en-US" b="0" strike="noStrike" spc="-1" dirty="0">
            <a:latin typeface="Arial"/>
          </a:endParaRPr>
        </a:p>
      </dgm:t>
    </dgm:pt>
    <dgm:pt modelId="{259F9B5D-E119-43F5-A042-EDC5AF80D776}" type="parTrans" cxnId="{636E21BC-E8F1-45B2-8A22-0DF365E54768}">
      <dgm:prSet/>
      <dgm:spPr/>
      <dgm:t>
        <a:bodyPr/>
        <a:lstStyle/>
        <a:p>
          <a:endParaRPr lang="en-US"/>
        </a:p>
      </dgm:t>
    </dgm:pt>
    <dgm:pt modelId="{6160D0BC-E971-4103-B568-BCA8DAE688F2}" type="sibTrans" cxnId="{636E21BC-E8F1-45B2-8A22-0DF365E54768}">
      <dgm:prSet/>
      <dgm:spPr/>
      <dgm:t>
        <a:bodyPr/>
        <a:lstStyle/>
        <a:p>
          <a:endParaRPr lang="en-US"/>
        </a:p>
      </dgm:t>
    </dgm:pt>
    <dgm:pt modelId="{8B39B37E-6834-4435-9EF0-740FA526FD36}">
      <dgm:prSet/>
      <dgm:spPr/>
      <dgm:t>
        <a:bodyPr/>
        <a:lstStyle/>
        <a:p>
          <a:r>
            <a:rPr lang="en-US" b="0" strike="noStrike" spc="-1" dirty="0" err="1">
              <a:solidFill>
                <a:srgbClr val="000000"/>
              </a:solidFill>
              <a:latin typeface="Tahoma"/>
              <a:ea typeface="Tahoma"/>
            </a:rPr>
            <a:t>Nó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được</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gọi</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là</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thành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phần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tiểu</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hành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tinh</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vì</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về</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cơ</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bản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nó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liên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quan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đến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giám</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sát</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và</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thu</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thập</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dữ</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liệu</a:t>
          </a:r>
          <a:endParaRPr lang="en-US" b="0" strike="noStrike" spc="-1" dirty="0">
            <a:latin typeface="Arial"/>
          </a:endParaRPr>
        </a:p>
      </dgm:t>
    </dgm:pt>
    <dgm:pt modelId="{924A3FB5-C72F-43DB-AAFA-76438B679492}" type="parTrans" cxnId="{CDFCE1AF-C6A7-489A-8E5C-3B00D7A2DDC4}">
      <dgm:prSet/>
      <dgm:spPr/>
      <dgm:t>
        <a:bodyPr/>
        <a:lstStyle/>
        <a:p>
          <a:endParaRPr lang="en-US"/>
        </a:p>
      </dgm:t>
    </dgm:pt>
    <dgm:pt modelId="{68EBC0B6-82D4-4B1D-8340-EF1CFB149BF4}" type="sibTrans" cxnId="{CDFCE1AF-C6A7-489A-8E5C-3B00D7A2DDC4}">
      <dgm:prSet/>
      <dgm:spPr/>
      <dgm:t>
        <a:bodyPr/>
        <a:lstStyle/>
        <a:p>
          <a:endParaRPr lang="en-US"/>
        </a:p>
      </dgm:t>
    </dgm:pt>
    <dgm:pt modelId="{F80B5D5E-7432-456C-927B-CB93D4CD8548}">
      <dgm:prSet/>
      <dgm:spPr/>
      <dgm:t>
        <a:bodyPr/>
        <a:lstStyle/>
        <a:p>
          <a:r>
            <a:rPr lang="en-US" b="0" strike="noStrike" spc="-1" dirty="0" err="1">
              <a:solidFill>
                <a:srgbClr val="000000"/>
              </a:solidFill>
              <a:latin typeface="Tahoma"/>
              <a:ea typeface="Tahoma"/>
            </a:rPr>
            <a:t>Nó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có</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thể</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chạy</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trên</a:t>
          </a:r>
          <a:r>
            <a:rPr lang="en-US" b="0" strike="noStrike" spc="-1" dirty="0">
              <a:solidFill>
                <a:srgbClr val="000000"/>
              </a:solidFill>
              <a:latin typeface="Tahoma"/>
              <a:ea typeface="Tahoma"/>
            </a:rPr>
            <a:t> Windows (NT </a:t>
          </a:r>
          <a:r>
            <a:rPr lang="en-US" b="0" strike="noStrike" spc="-1" dirty="0" err="1">
              <a:solidFill>
                <a:srgbClr val="000000"/>
              </a:solidFill>
              <a:latin typeface="Tahoma"/>
              <a:ea typeface="Tahoma"/>
            </a:rPr>
            <a:t>hoặc</a:t>
          </a:r>
          <a:r>
            <a:rPr lang="en-US" b="0" strike="noStrike" spc="-1" dirty="0">
              <a:solidFill>
                <a:srgbClr val="000000"/>
              </a:solidFill>
              <a:latin typeface="Tahoma"/>
              <a:ea typeface="Tahoma"/>
            </a:rPr>
            <a:t> 2000) </a:t>
          </a:r>
          <a:r>
            <a:rPr lang="en-US" b="0" strike="noStrike" spc="-1" dirty="0" err="1">
              <a:solidFill>
                <a:srgbClr val="000000"/>
              </a:solidFill>
              <a:latin typeface="Tahoma"/>
              <a:ea typeface="Tahoma"/>
            </a:rPr>
            <a:t>hoặc</a:t>
          </a:r>
          <a:r>
            <a:rPr lang="en-US" b="0" strike="noStrike" spc="-1" dirty="0">
              <a:solidFill>
                <a:srgbClr val="000000"/>
              </a:solidFill>
              <a:latin typeface="Tahoma"/>
              <a:ea typeface="Tahoma"/>
            </a:rPr>
            <a:t> Unix (Red Hat Linux) </a:t>
          </a:r>
          <a:r>
            <a:rPr lang="en-US" b="0" strike="noStrike" spc="-1" dirty="0" err="1">
              <a:solidFill>
                <a:srgbClr val="000000"/>
              </a:solidFill>
              <a:latin typeface="Tahoma"/>
              <a:ea typeface="Tahoma"/>
            </a:rPr>
            <a:t>nền</a:t>
          </a:r>
          <a:r>
            <a:rPr lang="en-US" b="0" strike="noStrike" spc="-1" dirty="0">
              <a:solidFill>
                <a:srgbClr val="000000"/>
              </a:solidFill>
              <a:latin typeface="Tahoma"/>
              <a:ea typeface="Tahoma"/>
            </a:rPr>
            <a:t> </a:t>
          </a:r>
          <a:r>
            <a:rPr lang="en-US" b="0" strike="noStrike" spc="-1" dirty="0" err="1">
              <a:solidFill>
                <a:srgbClr val="000000"/>
              </a:solidFill>
              <a:latin typeface="Tahoma"/>
              <a:ea typeface="Tahoma"/>
            </a:rPr>
            <a:t>tảng</a:t>
          </a:r>
          <a:endParaRPr lang="en-US" b="0" strike="noStrike" spc="-1" dirty="0">
            <a:latin typeface="Arial"/>
          </a:endParaRPr>
        </a:p>
      </dgm:t>
    </dgm:pt>
    <dgm:pt modelId="{C5BDD84A-4194-464E-B1D7-6B31D143090A}" type="parTrans" cxnId="{EE17BD76-F83F-4827-BB50-48D8B36349C3}">
      <dgm:prSet/>
      <dgm:spPr/>
      <dgm:t>
        <a:bodyPr/>
        <a:lstStyle/>
        <a:p>
          <a:endParaRPr lang="en-US"/>
        </a:p>
      </dgm:t>
    </dgm:pt>
    <dgm:pt modelId="{577261C9-B9EE-4898-8210-DD6D6F80A7AB}" type="sibTrans" cxnId="{EE17BD76-F83F-4827-BB50-48D8B36349C3}">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4BF7E7C6-F975-407A-BA18-C612A7302918}" type="pres">
      <dgm:prSet presAssocID="{C034DF37-EF4F-449A-90C7-283FDD3A168E}" presName="parentText" presStyleLbl="node1" presStyleIdx="0" presStyleCnt="4">
        <dgm:presLayoutVars>
          <dgm:chMax val="0"/>
          <dgm:bulletEnabled val="1"/>
        </dgm:presLayoutVars>
      </dgm:prSet>
      <dgm:spPr/>
      <dgm:t>
        <a:bodyPr/>
        <a:lstStyle/>
        <a:p>
          <a:endParaRPr lang="ru-RU"/>
        </a:p>
      </dgm:t>
    </dgm:pt>
    <dgm:pt modelId="{40D92BEB-141C-4644-A983-A8275EBDDB35}" type="pres">
      <dgm:prSet presAssocID="{FCE2AA02-FBD8-4447-96C4-492366B5352C}" presName="spacer" presStyleCnt="0"/>
      <dgm:spPr/>
    </dgm:pt>
    <dgm:pt modelId="{B296812F-2475-4A2D-B9DB-E8D6B7697147}" type="pres">
      <dgm:prSet presAssocID="{601E6EFE-476A-4379-BC01-1D095AB7AAF5}" presName="parentText" presStyleLbl="node1" presStyleIdx="1" presStyleCnt="4">
        <dgm:presLayoutVars>
          <dgm:chMax val="0"/>
          <dgm:bulletEnabled val="1"/>
        </dgm:presLayoutVars>
      </dgm:prSet>
      <dgm:spPr/>
      <dgm:t>
        <a:bodyPr/>
        <a:lstStyle/>
        <a:p>
          <a:endParaRPr lang="ru-RU"/>
        </a:p>
      </dgm:t>
    </dgm:pt>
    <dgm:pt modelId="{93669FBE-B3CB-4088-9DB7-424ADDC8EA7C}" type="pres">
      <dgm:prSet presAssocID="{6160D0BC-E971-4103-B568-BCA8DAE688F2}" presName="spacer" presStyleCnt="0"/>
      <dgm:spPr/>
    </dgm:pt>
    <dgm:pt modelId="{89D8649E-B5CD-4E55-8691-2BEC47CA514A}" type="pres">
      <dgm:prSet presAssocID="{8B39B37E-6834-4435-9EF0-740FA526FD36}" presName="parentText" presStyleLbl="node1" presStyleIdx="2" presStyleCnt="4" custLinFactNeighborX="514" custLinFactNeighborY="-40318">
        <dgm:presLayoutVars>
          <dgm:chMax val="0"/>
          <dgm:bulletEnabled val="1"/>
        </dgm:presLayoutVars>
      </dgm:prSet>
      <dgm:spPr/>
      <dgm:t>
        <a:bodyPr/>
        <a:lstStyle/>
        <a:p>
          <a:endParaRPr lang="ru-RU"/>
        </a:p>
      </dgm:t>
    </dgm:pt>
    <dgm:pt modelId="{5B081483-985C-4195-A881-5EE56DFD1DD6}" type="pres">
      <dgm:prSet presAssocID="{68EBC0B6-82D4-4B1D-8340-EF1CFB149BF4}" presName="spacer" presStyleCnt="0"/>
      <dgm:spPr/>
    </dgm:pt>
    <dgm:pt modelId="{EADEA454-1CA1-4989-B115-5A79BA970015}" type="pres">
      <dgm:prSet presAssocID="{F80B5D5E-7432-456C-927B-CB93D4CD8548}" presName="parentText" presStyleLbl="node1" presStyleIdx="3" presStyleCnt="4">
        <dgm:presLayoutVars>
          <dgm:chMax val="0"/>
          <dgm:bulletEnabled val="1"/>
        </dgm:presLayoutVars>
      </dgm:prSet>
      <dgm:spPr/>
      <dgm:t>
        <a:bodyPr/>
        <a:lstStyle/>
        <a:p>
          <a:endParaRPr lang="ru-RU"/>
        </a:p>
      </dgm:t>
    </dgm:pt>
  </dgm:ptLst>
  <dgm:cxnLst>
    <dgm:cxn modelId="{D49AC642-FA72-49E9-9B83-59DD31A1186E}" srcId="{45AA1B9A-DF45-4A11-AE85-21979A21BD05}" destId="{C034DF37-EF4F-449A-90C7-283FDD3A168E}" srcOrd="0" destOrd="0" parTransId="{3F2D32F3-7C0D-49A0-8057-B1785AEFC50D}" sibTransId="{FCE2AA02-FBD8-4447-96C4-492366B5352C}"/>
    <dgm:cxn modelId="{4EB92435-2889-47C4-BD1B-77875D9C2EB5}" type="presOf" srcId="{8B39B37E-6834-4435-9EF0-740FA526FD36}" destId="{89D8649E-B5CD-4E55-8691-2BEC47CA514A}" srcOrd="0" destOrd="0" presId="urn:microsoft.com/office/officeart/2005/8/layout/vList2"/>
    <dgm:cxn modelId="{65BABB40-8B0A-4053-8274-680EF9FCBFD3}" type="presOf" srcId="{F80B5D5E-7432-456C-927B-CB93D4CD8548}" destId="{EADEA454-1CA1-4989-B115-5A79BA970015}" srcOrd="0" destOrd="0" presId="urn:microsoft.com/office/officeart/2005/8/layout/vList2"/>
    <dgm:cxn modelId="{788259D1-D049-405B-8826-B7A95888F6DD}" type="presOf" srcId="{601E6EFE-476A-4379-BC01-1D095AB7AAF5}" destId="{B296812F-2475-4A2D-B9DB-E8D6B7697147}" srcOrd="0" destOrd="0" presId="urn:microsoft.com/office/officeart/2005/8/layout/vList2"/>
    <dgm:cxn modelId="{AAC163CE-5098-45BF-86E9-FE2D835B57C1}" type="presOf" srcId="{45AA1B9A-DF45-4A11-AE85-21979A21BD05}" destId="{8D64D4DB-6235-413F-8A82-B6A90E040B5C}" srcOrd="0" destOrd="0" presId="urn:microsoft.com/office/officeart/2005/8/layout/vList2"/>
    <dgm:cxn modelId="{636E21BC-E8F1-45B2-8A22-0DF365E54768}" srcId="{45AA1B9A-DF45-4A11-AE85-21979A21BD05}" destId="{601E6EFE-476A-4379-BC01-1D095AB7AAF5}" srcOrd="1" destOrd="0" parTransId="{259F9B5D-E119-43F5-A042-EDC5AF80D776}" sibTransId="{6160D0BC-E971-4103-B568-BCA8DAE688F2}"/>
    <dgm:cxn modelId="{EE17BD76-F83F-4827-BB50-48D8B36349C3}" srcId="{45AA1B9A-DF45-4A11-AE85-21979A21BD05}" destId="{F80B5D5E-7432-456C-927B-CB93D4CD8548}" srcOrd="3" destOrd="0" parTransId="{C5BDD84A-4194-464E-B1D7-6B31D143090A}" sibTransId="{577261C9-B9EE-4898-8210-DD6D6F80A7AB}"/>
    <dgm:cxn modelId="{BCDF9831-D9C6-4EF4-A32E-EBD6C5918DEB}" type="presOf" srcId="{C034DF37-EF4F-449A-90C7-283FDD3A168E}" destId="{4BF7E7C6-F975-407A-BA18-C612A7302918}" srcOrd="0" destOrd="0" presId="urn:microsoft.com/office/officeart/2005/8/layout/vList2"/>
    <dgm:cxn modelId="{CDFCE1AF-C6A7-489A-8E5C-3B00D7A2DDC4}" srcId="{45AA1B9A-DF45-4A11-AE85-21979A21BD05}" destId="{8B39B37E-6834-4435-9EF0-740FA526FD36}" srcOrd="2" destOrd="0" parTransId="{924A3FB5-C72F-43DB-AAFA-76438B679492}" sibTransId="{68EBC0B6-82D4-4B1D-8340-EF1CFB149BF4}"/>
    <dgm:cxn modelId="{96EC6D26-2D63-4FF9-BB2E-9761576DB7C0}" type="presParOf" srcId="{8D64D4DB-6235-413F-8A82-B6A90E040B5C}" destId="{4BF7E7C6-F975-407A-BA18-C612A7302918}" srcOrd="0" destOrd="0" presId="urn:microsoft.com/office/officeart/2005/8/layout/vList2"/>
    <dgm:cxn modelId="{489C4C4F-FF56-41D3-8FEE-29979899514B}" type="presParOf" srcId="{8D64D4DB-6235-413F-8A82-B6A90E040B5C}" destId="{40D92BEB-141C-4644-A983-A8275EBDDB35}" srcOrd="1" destOrd="0" presId="urn:microsoft.com/office/officeart/2005/8/layout/vList2"/>
    <dgm:cxn modelId="{4EEF3F1C-902C-4C6E-B47E-89F85CED1F09}" type="presParOf" srcId="{8D64D4DB-6235-413F-8A82-B6A90E040B5C}" destId="{B296812F-2475-4A2D-B9DB-E8D6B7697147}" srcOrd="2" destOrd="0" presId="urn:microsoft.com/office/officeart/2005/8/layout/vList2"/>
    <dgm:cxn modelId="{F5960A43-E2F2-48EB-B1BF-C9D39CA11826}" type="presParOf" srcId="{8D64D4DB-6235-413F-8A82-B6A90E040B5C}" destId="{93669FBE-B3CB-4088-9DB7-424ADDC8EA7C}" srcOrd="3" destOrd="0" presId="urn:microsoft.com/office/officeart/2005/8/layout/vList2"/>
    <dgm:cxn modelId="{C8C265D1-E819-427D-A3EF-8DE9463D38F3}" type="presParOf" srcId="{8D64D4DB-6235-413F-8A82-B6A90E040B5C}" destId="{89D8649E-B5CD-4E55-8691-2BEC47CA514A}" srcOrd="4" destOrd="0" presId="urn:microsoft.com/office/officeart/2005/8/layout/vList2"/>
    <dgm:cxn modelId="{DF1AF9DD-FFD5-4EE8-A605-FF92E350C43C}" type="presParOf" srcId="{8D64D4DB-6235-413F-8A82-B6A90E040B5C}" destId="{5B081483-985C-4195-A881-5EE56DFD1DD6}" srcOrd="5" destOrd="0" presId="urn:microsoft.com/office/officeart/2005/8/layout/vList2"/>
    <dgm:cxn modelId="{3B19DF14-05BF-48D0-A7B1-922CE44E5851}" type="presParOf" srcId="{8D64D4DB-6235-413F-8A82-B6A90E040B5C}" destId="{EADEA454-1CA1-4989-B115-5A79BA970015}"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6_5" csCatId="accent6" phldr="1"/>
      <dgm:spPr/>
      <dgm:t>
        <a:bodyPr/>
        <a:lstStyle/>
        <a:p>
          <a:endParaRPr lang="vi-VN"/>
        </a:p>
      </dgm:t>
    </dgm:pt>
    <dgm:pt modelId="{92141A0F-86A4-48D6-B564-CA1DBD537E4C}">
      <dgm:prSet phldrT="[Text]" custT="1"/>
      <dgm:spPr>
        <a:solidFill>
          <a:schemeClr val="accent2">
            <a:lumMod val="60000"/>
            <a:lumOff val="40000"/>
            <a:alpha val="90000"/>
          </a:schemeClr>
        </a:solidFill>
      </dgm:spPr>
      <dgm:t>
        <a:bodyPr lIns="72000" rIns="0"/>
        <a:lstStyle/>
        <a:p>
          <a:pPr algn="just">
            <a:buNone/>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Argus - hệ thống tạo và sử dụng hồ sơ kiểm toán, đồng thời hỗ trợ hoạt động, quản lý hiệu suất và bảo mật hệ thống của mạng.</a:t>
          </a:r>
          <a:endParaRPr lang="vi-VN" sz="2000" b="0" dirty="0">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8078982E-19EA-4F03-88AE-9067AE29D162}">
      <dgm:prSet phldrT="[Text]" custT="1"/>
      <dgm:spPr>
        <a:solidFill>
          <a:schemeClr val="accent2">
            <a:lumMod val="60000"/>
            <a:lumOff val="40000"/>
            <a:alpha val="76667"/>
          </a:schemeClr>
        </a:solidFill>
      </dgm:spPr>
      <dgm:t>
        <a:bodyPr/>
        <a:lstStyle/>
        <a:p>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Xử lý các gói (có thể là bắt tệp hoặc dữ liệu gói trực tiếp) và tạo báo cáo chi tiết</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về trạng thái 'luồng' phát hiện được trong mạch di chuyển của gói tin</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0DD0049A-39DA-45BC-919F-C31726B6C7FD}" type="parTrans" cxnId="{BF22EBDD-8A74-4E96-AB4D-732118D69B07}">
      <dgm:prSet/>
      <dgm:spPr/>
      <dgm:t>
        <a:bodyPr/>
        <a:lstStyle/>
        <a:p>
          <a:endParaRPr lang="en-US"/>
        </a:p>
      </dgm:t>
    </dgm:pt>
    <dgm:pt modelId="{B5CCFCA7-477A-4083-A3E8-20F177E2C429}" type="sibTrans" cxnId="{BF22EBDD-8A74-4E96-AB4D-732118D69B07}">
      <dgm:prSet/>
      <dgm:spPr/>
      <dgm:t>
        <a:bodyPr/>
        <a:lstStyle/>
        <a:p>
          <a:endParaRPr lang="en-US"/>
        </a:p>
      </dgm:t>
    </dgm:pt>
    <dgm:pt modelId="{9F3FAC2F-AB41-4DB0-B5FF-97F9E7EC7E32}">
      <dgm:prSet phldrT="[Text]" custT="1"/>
      <dgm:spPr>
        <a:solidFill>
          <a:schemeClr val="accent2">
            <a:lumMod val="60000"/>
            <a:lumOff val="40000"/>
            <a:alpha val="63333"/>
          </a:schemeClr>
        </a:solidFill>
      </dgm:spPr>
      <dgm:t>
        <a:bodyPr/>
        <a:lstStyle/>
        <a:p>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Nhiều trang web sử dụng công cụ này để thiết lập kiểm toán các hoạt động mạng, mục đích là để bổ sung cho hệ thống IDS mạng truyền thống</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F1FBF12F-001E-4E5F-B390-BBF7C7FED3DA}" type="parTrans" cxnId="{C38A3016-F7E3-4668-A174-80DF2E20C5C4}">
      <dgm:prSet/>
      <dgm:spPr/>
      <dgm:t>
        <a:bodyPr/>
        <a:lstStyle/>
        <a:p>
          <a:endParaRPr lang="en-US"/>
        </a:p>
      </dgm:t>
    </dgm:pt>
    <dgm:pt modelId="{54EBF66E-675D-4616-8D35-35D19A3C1DB1}" type="sibTrans" cxnId="{C38A3016-F7E3-4668-A174-80DF2E20C5C4}">
      <dgm:prSet/>
      <dgm:spPr/>
      <dgm:t>
        <a:bodyPr/>
        <a:lstStyle/>
        <a:p>
          <a:endParaRPr lang="en-US"/>
        </a:p>
      </dgm:t>
    </dgm:pt>
    <dgm:pt modelId="{5B5BCF3F-F002-461C-82D4-154C081A5752}">
      <dgm:prSet phldrT="[Text]" custT="1"/>
      <dgm:spPr>
        <a:solidFill>
          <a:schemeClr val="accent2">
            <a:lumMod val="60000"/>
            <a:lumOff val="40000"/>
            <a:alpha val="50000"/>
          </a:schemeClr>
        </a:solidFill>
      </dgm:spPr>
      <dgm:t>
        <a:bodyPr/>
        <a:lstStyle/>
        <a:p>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Kiểm toán dữ liệu trong Argus được sử dụng cho việc điều tra, chống chối bỏ, tài sản mạng và dịch vụ</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CF2A9265-BE85-424E-9D09-4F71C8734CA9}" type="parTrans" cxnId="{60FDBB50-EE20-4AEA-B7A8-4E977C504695}">
      <dgm:prSet/>
      <dgm:spPr/>
      <dgm:t>
        <a:bodyPr/>
        <a:lstStyle/>
        <a:p>
          <a:endParaRPr lang="en-US"/>
        </a:p>
      </dgm:t>
    </dgm:pt>
    <dgm:pt modelId="{7ED3430E-8470-45F0-915C-F32A386C859E}" type="sibTrans" cxnId="{60FDBB50-EE20-4AEA-B7A8-4E977C504695}">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4">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F89E2640-F219-436C-8595-9741CA5BDE49}" type="pres">
      <dgm:prSet presAssocID="{8078982E-19EA-4F03-88AE-9067AE29D162}" presName="parentText" presStyleLbl="node1" presStyleIdx="1" presStyleCnt="4">
        <dgm:presLayoutVars>
          <dgm:chMax val="0"/>
          <dgm:bulletEnabled val="1"/>
        </dgm:presLayoutVars>
      </dgm:prSet>
      <dgm:spPr/>
      <dgm:t>
        <a:bodyPr/>
        <a:lstStyle/>
        <a:p>
          <a:endParaRPr lang="ru-RU"/>
        </a:p>
      </dgm:t>
    </dgm:pt>
    <dgm:pt modelId="{435BCFA4-B438-43C3-80B2-8868266D39AD}" type="pres">
      <dgm:prSet presAssocID="{B5CCFCA7-477A-4083-A3E8-20F177E2C429}" presName="spacer" presStyleCnt="0"/>
      <dgm:spPr/>
    </dgm:pt>
    <dgm:pt modelId="{9583FC4A-2755-4835-8ACF-CFECFFFD9C98}" type="pres">
      <dgm:prSet presAssocID="{9F3FAC2F-AB41-4DB0-B5FF-97F9E7EC7E32}" presName="parentText" presStyleLbl="node1" presStyleIdx="2" presStyleCnt="4">
        <dgm:presLayoutVars>
          <dgm:chMax val="0"/>
          <dgm:bulletEnabled val="1"/>
        </dgm:presLayoutVars>
      </dgm:prSet>
      <dgm:spPr/>
      <dgm:t>
        <a:bodyPr/>
        <a:lstStyle/>
        <a:p>
          <a:endParaRPr lang="ru-RU"/>
        </a:p>
      </dgm:t>
    </dgm:pt>
    <dgm:pt modelId="{9253F2FB-DA21-4005-ABB9-32B585601967}" type="pres">
      <dgm:prSet presAssocID="{54EBF66E-675D-4616-8D35-35D19A3C1DB1}" presName="spacer" presStyleCnt="0"/>
      <dgm:spPr/>
    </dgm:pt>
    <dgm:pt modelId="{50FF678F-64ED-4977-8812-28207B047ECB}" type="pres">
      <dgm:prSet presAssocID="{5B5BCF3F-F002-461C-82D4-154C081A5752}" presName="parentText" presStyleLbl="node1" presStyleIdx="3" presStyleCnt="4">
        <dgm:presLayoutVars>
          <dgm:chMax val="0"/>
          <dgm:bulletEnabled val="1"/>
        </dgm:presLayoutVars>
      </dgm:prSet>
      <dgm:spPr/>
      <dgm:t>
        <a:bodyPr/>
        <a:lstStyle/>
        <a:p>
          <a:endParaRPr lang="ru-RU"/>
        </a:p>
      </dgm:t>
    </dgm:pt>
  </dgm:ptLst>
  <dgm:cxnLst>
    <dgm:cxn modelId="{990C989D-1725-44EE-8588-313C1760CA60}" srcId="{45AA1B9A-DF45-4A11-AE85-21979A21BD05}" destId="{92141A0F-86A4-48D6-B564-CA1DBD537E4C}" srcOrd="0" destOrd="0" parTransId="{BA09E5A1-35C6-4981-B2F0-2E3DD2FCD015}" sibTransId="{32647E4A-04EA-4336-92BE-E627151D4DA8}"/>
    <dgm:cxn modelId="{BF22EBDD-8A74-4E96-AB4D-732118D69B07}" srcId="{45AA1B9A-DF45-4A11-AE85-21979A21BD05}" destId="{8078982E-19EA-4F03-88AE-9067AE29D162}" srcOrd="1" destOrd="0" parTransId="{0DD0049A-39DA-45BC-919F-C31726B6C7FD}" sibTransId="{B5CCFCA7-477A-4083-A3E8-20F177E2C429}"/>
    <dgm:cxn modelId="{3A001A32-A1D2-498E-9798-B2BCA860F710}" type="presOf" srcId="{92141A0F-86A4-48D6-B564-CA1DBD537E4C}" destId="{99DD1A83-D17D-4C87-94F1-E6C21198B042}" srcOrd="0" destOrd="0" presId="urn:microsoft.com/office/officeart/2005/8/layout/vList2"/>
    <dgm:cxn modelId="{1887151C-06CD-45FB-8C6F-2004C386EB9B}" type="presOf" srcId="{9F3FAC2F-AB41-4DB0-B5FF-97F9E7EC7E32}" destId="{9583FC4A-2755-4835-8ACF-CFECFFFD9C98}" srcOrd="0" destOrd="0" presId="urn:microsoft.com/office/officeart/2005/8/layout/vList2"/>
    <dgm:cxn modelId="{FF19E7A6-C5EA-4F3C-B67D-4E07718DFB1D}" type="presOf" srcId="{8078982E-19EA-4F03-88AE-9067AE29D162}" destId="{F89E2640-F219-436C-8595-9741CA5BDE49}" srcOrd="0" destOrd="0" presId="urn:microsoft.com/office/officeart/2005/8/layout/vList2"/>
    <dgm:cxn modelId="{0B61DC21-6289-4650-A047-397E3FA43465}" type="presOf" srcId="{5B5BCF3F-F002-461C-82D4-154C081A5752}" destId="{50FF678F-64ED-4977-8812-28207B047ECB}" srcOrd="0" destOrd="0" presId="urn:microsoft.com/office/officeart/2005/8/layout/vList2"/>
    <dgm:cxn modelId="{AAC163CE-5098-45BF-86E9-FE2D835B57C1}" type="presOf" srcId="{45AA1B9A-DF45-4A11-AE85-21979A21BD05}" destId="{8D64D4DB-6235-413F-8A82-B6A90E040B5C}" srcOrd="0" destOrd="0" presId="urn:microsoft.com/office/officeart/2005/8/layout/vList2"/>
    <dgm:cxn modelId="{60FDBB50-EE20-4AEA-B7A8-4E977C504695}" srcId="{45AA1B9A-DF45-4A11-AE85-21979A21BD05}" destId="{5B5BCF3F-F002-461C-82D4-154C081A5752}" srcOrd="3" destOrd="0" parTransId="{CF2A9265-BE85-424E-9D09-4F71C8734CA9}" sibTransId="{7ED3430E-8470-45F0-915C-F32A386C859E}"/>
    <dgm:cxn modelId="{C38A3016-F7E3-4668-A174-80DF2E20C5C4}" srcId="{45AA1B9A-DF45-4A11-AE85-21979A21BD05}" destId="{9F3FAC2F-AB41-4DB0-B5FF-97F9E7EC7E32}" srcOrd="2" destOrd="0" parTransId="{F1FBF12F-001E-4E5F-B390-BBF7C7FED3DA}" sibTransId="{54EBF66E-675D-4616-8D35-35D19A3C1DB1}"/>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E66A64C7-CA3B-47DE-A6C2-3B27DED60EEC}" type="presParOf" srcId="{8D64D4DB-6235-413F-8A82-B6A90E040B5C}" destId="{F89E2640-F219-436C-8595-9741CA5BDE49}" srcOrd="2" destOrd="0" presId="urn:microsoft.com/office/officeart/2005/8/layout/vList2"/>
    <dgm:cxn modelId="{09D32253-8506-44E9-838C-4ECDFA731499}" type="presParOf" srcId="{8D64D4DB-6235-413F-8A82-B6A90E040B5C}" destId="{435BCFA4-B438-43C3-80B2-8868266D39AD}" srcOrd="3" destOrd="0" presId="urn:microsoft.com/office/officeart/2005/8/layout/vList2"/>
    <dgm:cxn modelId="{DC8B9F8E-DF6B-42BF-91A9-06EC55B6D883}" type="presParOf" srcId="{8D64D4DB-6235-413F-8A82-B6A90E040B5C}" destId="{9583FC4A-2755-4835-8ACF-CFECFFFD9C98}" srcOrd="4" destOrd="0" presId="urn:microsoft.com/office/officeart/2005/8/layout/vList2"/>
    <dgm:cxn modelId="{1D04812C-8682-40E2-B72A-3BCB69FE0386}" type="presParOf" srcId="{8D64D4DB-6235-413F-8A82-B6A90E040B5C}" destId="{9253F2FB-DA21-4005-ABB9-32B585601967}" srcOrd="5" destOrd="0" presId="urn:microsoft.com/office/officeart/2005/8/layout/vList2"/>
    <dgm:cxn modelId="{33A7E149-D42E-4A53-A122-2FB33B5D1E92}" type="presParOf" srcId="{8D64D4DB-6235-413F-8A82-B6A90E040B5C}" destId="{50FF678F-64ED-4977-8812-28207B047ECB}"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6_5" csCatId="accent6" phldr="1"/>
      <dgm:spPr/>
      <dgm:t>
        <a:bodyPr/>
        <a:lstStyle/>
        <a:p>
          <a:endParaRPr lang="vi-VN"/>
        </a:p>
      </dgm:t>
    </dgm:pt>
    <dgm:pt modelId="{92141A0F-86A4-48D6-B564-CA1DBD537E4C}">
      <dgm:prSet phldrT="[Text]" custT="1"/>
      <dgm:spPr>
        <a:solidFill>
          <a:schemeClr val="accent2">
            <a:lumMod val="60000"/>
            <a:lumOff val="40000"/>
            <a:alpha val="90000"/>
          </a:schemeClr>
        </a:solidFill>
      </dgm:spPr>
      <dgm:t>
        <a:bodyPr lIns="72000" rIns="0"/>
        <a:lstStyle/>
        <a:p>
          <a:pPr algn="l">
            <a:buNone/>
          </a:pP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Snort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là</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một</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phát</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chặn</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xâm</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nhập</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(IDS</a:t>
          </a:r>
        </a:p>
        <a:p>
          <a:pPr algn="l">
            <a:buNone/>
          </a:pP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/IPS)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nguồn</a:t>
          </a:r>
          <a:r>
            <a:rPr lang="en-US" sz="2000" b="0" i="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dirty="0" err="1">
              <a:solidFill>
                <a:schemeClr val="tx1"/>
              </a:solidFill>
              <a:latin typeface="Tahoma" panose="020B0604030504040204" pitchFamily="34" charset="0"/>
              <a:ea typeface="Tahoma" panose="020B0604030504040204" pitchFamily="34" charset="0"/>
              <a:cs typeface="Tahoma" panose="020B0604030504040204" pitchFamily="34" charset="0"/>
            </a:rPr>
            <a:t>mở</a:t>
          </a:r>
          <a:endParaRPr lang="vi-VN" sz="2000" b="0" dirty="0">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90B4116F-52E2-4F41-B113-003DB936E1B8}">
      <dgm:prSet phldrT="[Text]"/>
      <dgm:spPr>
        <a:solidFill>
          <a:schemeClr val="accent2">
            <a:lumMod val="60000"/>
            <a:lumOff val="40000"/>
            <a:alpha val="90000"/>
          </a:schemeClr>
        </a:solidFill>
      </dgm:spPr>
      <dgm:t>
        <a:bodyPr lIns="72000" rIns="0"/>
        <a:lstStyle/>
        <a:p>
          <a:pPr>
            <a:buNone/>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Sử dụng ngôn luật, kết hợp những ưu điểm của dấu hiệu, giao thức và các phương thức phát hiện sự bất thường.ã nguồn mở</a:t>
          </a:r>
          <a:endParaRPr lang="vi-VN"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D65AE3C4-860D-4248-A304-F6974D8745B6}" type="parTrans" cxnId="{81597287-894B-475A-A832-3888E4903768}">
      <dgm:prSet/>
      <dgm:spPr/>
      <dgm:t>
        <a:bodyPr/>
        <a:lstStyle/>
        <a:p>
          <a:endParaRPr lang="en-US"/>
        </a:p>
      </dgm:t>
    </dgm:pt>
    <dgm:pt modelId="{55541956-26EB-44ED-BE36-357C864423D1}" type="sibTrans" cxnId="{81597287-894B-475A-A832-3888E4903768}">
      <dgm:prSet/>
      <dgm:spPr/>
      <dgm:t>
        <a:bodyPr/>
        <a:lstStyle/>
        <a:p>
          <a:endParaRPr lang="en-US"/>
        </a:p>
      </dgm:t>
    </dgm:pt>
    <dgm:pt modelId="{26832329-9F5A-48FC-9D51-33F124CCED04}">
      <dgm:prSet phldrT="[Text]"/>
      <dgm:spPr>
        <a:solidFill>
          <a:schemeClr val="accent2">
            <a:lumMod val="60000"/>
            <a:lumOff val="40000"/>
            <a:alpha val="90000"/>
          </a:schemeClr>
        </a:solidFill>
      </dgm:spPr>
      <dgm:t>
        <a:bodyPr/>
        <a:lstStyle/>
        <a:p>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Có khả năng thực hiện phân tích lưu lượng thời gian thực và ghi nhật ký gói trên mạng IP</a:t>
          </a:r>
          <a:endParaRPr lang="vi-VN"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3AA7A3C3-9EF0-4054-A5E8-92A01196E531}" type="parTrans" cxnId="{F17A32D7-A9F3-4C6B-8D5C-A136FB002A3E}">
      <dgm:prSet/>
      <dgm:spPr/>
      <dgm:t>
        <a:bodyPr/>
        <a:lstStyle/>
        <a:p>
          <a:endParaRPr lang="en-US"/>
        </a:p>
      </dgm:t>
    </dgm:pt>
    <dgm:pt modelId="{AFE2C10D-2B12-49D0-8F29-24272E4C6A14}" type="sibTrans" cxnId="{F17A32D7-A9F3-4C6B-8D5C-A136FB002A3E}">
      <dgm:prSet/>
      <dgm:spPr/>
      <dgm:t>
        <a:bodyPr/>
        <a:lstStyle/>
        <a:p>
          <a:endParaRPr lang="en-US"/>
        </a:p>
      </dgm:t>
    </dgm:pt>
    <dgm:pt modelId="{6134D5B5-558B-4FDE-B95F-A617933DD4B8}">
      <dgm:prSet phldrT="[Text]"/>
      <dgm:spPr>
        <a:solidFill>
          <a:schemeClr val="accent2">
            <a:lumMod val="60000"/>
            <a:lumOff val="40000"/>
            <a:alpha val="90000"/>
          </a:schemeClr>
        </a:solidFill>
      </dgm:spPr>
      <dgm:t>
        <a:bodyPr/>
        <a:lstStyle/>
        <a:p>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Có thể thực hiện phân tích giao thức, tìm kiếm/đối sánh nội dung và có thể được sử dụng để phát hiện các kiểu tấn công hay thăm dò</a:t>
          </a:r>
          <a:endParaRPr lang="vi-VN"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C05892A9-730C-404E-8404-63F4E4AA49A3}" type="parTrans" cxnId="{6B9DC91C-95A3-4121-89E2-15AEAF84ED01}">
      <dgm:prSet/>
      <dgm:spPr/>
      <dgm:t>
        <a:bodyPr/>
        <a:lstStyle/>
        <a:p>
          <a:endParaRPr lang="en-US"/>
        </a:p>
      </dgm:t>
    </dgm:pt>
    <dgm:pt modelId="{EB1279B6-B312-4B09-BB6C-4EAD551C1397}" type="sibTrans" cxnId="{6B9DC91C-95A3-4121-89E2-15AEAF84ED01}">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4">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77280AEF-BD98-4642-94B5-6EAFBD2EE1BE}" type="pres">
      <dgm:prSet presAssocID="{90B4116F-52E2-4F41-B113-003DB936E1B8}" presName="parentText" presStyleLbl="node1" presStyleIdx="1" presStyleCnt="4" custScaleY="102543">
        <dgm:presLayoutVars>
          <dgm:chMax val="0"/>
          <dgm:bulletEnabled val="1"/>
        </dgm:presLayoutVars>
      </dgm:prSet>
      <dgm:spPr/>
      <dgm:t>
        <a:bodyPr/>
        <a:lstStyle/>
        <a:p>
          <a:endParaRPr lang="ru-RU"/>
        </a:p>
      </dgm:t>
    </dgm:pt>
    <dgm:pt modelId="{62A206A5-6069-4D5A-9C09-05E147F8B4D9}" type="pres">
      <dgm:prSet presAssocID="{55541956-26EB-44ED-BE36-357C864423D1}" presName="spacer" presStyleCnt="0"/>
      <dgm:spPr/>
    </dgm:pt>
    <dgm:pt modelId="{F91BD840-E480-47EF-A202-C4DE1AE98A81}" type="pres">
      <dgm:prSet presAssocID="{26832329-9F5A-48FC-9D51-33F124CCED04}" presName="parentText" presStyleLbl="node1" presStyleIdx="2" presStyleCnt="4" custScaleY="102543">
        <dgm:presLayoutVars>
          <dgm:chMax val="0"/>
          <dgm:bulletEnabled val="1"/>
        </dgm:presLayoutVars>
      </dgm:prSet>
      <dgm:spPr/>
      <dgm:t>
        <a:bodyPr/>
        <a:lstStyle/>
        <a:p>
          <a:endParaRPr lang="ru-RU"/>
        </a:p>
      </dgm:t>
    </dgm:pt>
    <dgm:pt modelId="{EA568A28-B679-46F4-A7F8-F1E2F419C3E6}" type="pres">
      <dgm:prSet presAssocID="{AFE2C10D-2B12-49D0-8F29-24272E4C6A14}" presName="spacer" presStyleCnt="0"/>
      <dgm:spPr/>
    </dgm:pt>
    <dgm:pt modelId="{8360C909-00BE-4A3B-836B-C1E254B536F0}" type="pres">
      <dgm:prSet presAssocID="{6134D5B5-558B-4FDE-B95F-A617933DD4B8}" presName="parentText" presStyleLbl="node1" presStyleIdx="3" presStyleCnt="4" custScaleY="102543">
        <dgm:presLayoutVars>
          <dgm:chMax val="0"/>
          <dgm:bulletEnabled val="1"/>
        </dgm:presLayoutVars>
      </dgm:prSet>
      <dgm:spPr/>
      <dgm:t>
        <a:bodyPr/>
        <a:lstStyle/>
        <a:p>
          <a:endParaRPr lang="ru-RU"/>
        </a:p>
      </dgm:t>
    </dgm:pt>
  </dgm:ptLst>
  <dgm:cxnLst>
    <dgm:cxn modelId="{990C989D-1725-44EE-8588-313C1760CA60}" srcId="{45AA1B9A-DF45-4A11-AE85-21979A21BD05}" destId="{92141A0F-86A4-48D6-B564-CA1DBD537E4C}" srcOrd="0" destOrd="0" parTransId="{BA09E5A1-35C6-4981-B2F0-2E3DD2FCD015}" sibTransId="{32647E4A-04EA-4336-92BE-E627151D4DA8}"/>
    <dgm:cxn modelId="{F17A32D7-A9F3-4C6B-8D5C-A136FB002A3E}" srcId="{45AA1B9A-DF45-4A11-AE85-21979A21BD05}" destId="{26832329-9F5A-48FC-9D51-33F124CCED04}" srcOrd="2" destOrd="0" parTransId="{3AA7A3C3-9EF0-4054-A5E8-92A01196E531}" sibTransId="{AFE2C10D-2B12-49D0-8F29-24272E4C6A14}"/>
    <dgm:cxn modelId="{BE5810CE-FBAE-46A3-8052-BBD06092067A}" type="presOf" srcId="{90B4116F-52E2-4F41-B113-003DB936E1B8}" destId="{77280AEF-BD98-4642-94B5-6EAFBD2EE1BE}" srcOrd="0" destOrd="0" presId="urn:microsoft.com/office/officeart/2005/8/layout/vList2"/>
    <dgm:cxn modelId="{FFFC6248-F0C4-43CA-9FCF-5D4DE98CB0B5}" type="presOf" srcId="{6134D5B5-558B-4FDE-B95F-A617933DD4B8}" destId="{8360C909-00BE-4A3B-836B-C1E254B536F0}" srcOrd="0" destOrd="0" presId="urn:microsoft.com/office/officeart/2005/8/layout/vList2"/>
    <dgm:cxn modelId="{6B9DC91C-95A3-4121-89E2-15AEAF84ED01}" srcId="{45AA1B9A-DF45-4A11-AE85-21979A21BD05}" destId="{6134D5B5-558B-4FDE-B95F-A617933DD4B8}" srcOrd="3" destOrd="0" parTransId="{C05892A9-730C-404E-8404-63F4E4AA49A3}" sibTransId="{EB1279B6-B312-4B09-BB6C-4EAD551C1397}"/>
    <dgm:cxn modelId="{AAC163CE-5098-45BF-86E9-FE2D835B57C1}" type="presOf" srcId="{45AA1B9A-DF45-4A11-AE85-21979A21BD05}" destId="{8D64D4DB-6235-413F-8A82-B6A90E040B5C}" srcOrd="0" destOrd="0" presId="urn:microsoft.com/office/officeart/2005/8/layout/vList2"/>
    <dgm:cxn modelId="{3A001A32-A1D2-498E-9798-B2BCA860F710}" type="presOf" srcId="{92141A0F-86A4-48D6-B564-CA1DBD537E4C}" destId="{99DD1A83-D17D-4C87-94F1-E6C21198B042}" srcOrd="0" destOrd="0" presId="urn:microsoft.com/office/officeart/2005/8/layout/vList2"/>
    <dgm:cxn modelId="{81597287-894B-475A-A832-3888E4903768}" srcId="{45AA1B9A-DF45-4A11-AE85-21979A21BD05}" destId="{90B4116F-52E2-4F41-B113-003DB936E1B8}" srcOrd="1" destOrd="0" parTransId="{D65AE3C4-860D-4248-A304-F6974D8745B6}" sibTransId="{55541956-26EB-44ED-BE36-357C864423D1}"/>
    <dgm:cxn modelId="{61CA0A73-10F7-436C-AE32-BE8E7DF9C232}" type="presOf" srcId="{26832329-9F5A-48FC-9D51-33F124CCED04}" destId="{F91BD840-E480-47EF-A202-C4DE1AE98A81}" srcOrd="0" destOrd="0" presId="urn:microsoft.com/office/officeart/2005/8/layout/vList2"/>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F1C6B3B2-2DD0-4F87-8519-C7154CD5C4F5}" type="presParOf" srcId="{8D64D4DB-6235-413F-8A82-B6A90E040B5C}" destId="{77280AEF-BD98-4642-94B5-6EAFBD2EE1BE}" srcOrd="2" destOrd="0" presId="urn:microsoft.com/office/officeart/2005/8/layout/vList2"/>
    <dgm:cxn modelId="{65F477F9-EADC-4EED-9353-D243758805FA}" type="presParOf" srcId="{8D64D4DB-6235-413F-8A82-B6A90E040B5C}" destId="{62A206A5-6069-4D5A-9C09-05E147F8B4D9}" srcOrd="3" destOrd="0" presId="urn:microsoft.com/office/officeart/2005/8/layout/vList2"/>
    <dgm:cxn modelId="{3F2CCA50-7838-4A18-90E8-61D55F908738}" type="presParOf" srcId="{8D64D4DB-6235-413F-8A82-B6A90E040B5C}" destId="{F91BD840-E480-47EF-A202-C4DE1AE98A81}" srcOrd="4" destOrd="0" presId="urn:microsoft.com/office/officeart/2005/8/layout/vList2"/>
    <dgm:cxn modelId="{C8FC2D5F-6296-4954-93D8-9510B35843D7}" type="presParOf" srcId="{8D64D4DB-6235-413F-8A82-B6A90E040B5C}" destId="{EA568A28-B679-46F4-A7F8-F1E2F419C3E6}" srcOrd="5" destOrd="0" presId="urn:microsoft.com/office/officeart/2005/8/layout/vList2"/>
    <dgm:cxn modelId="{65412931-CCFB-443C-8FB0-184F5ECA0DA6}" type="presParOf" srcId="{8D64D4DB-6235-413F-8A82-B6A90E040B5C}" destId="{8360C909-00BE-4A3B-836B-C1E254B536F0}"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6_5" csCatId="accent6" phldr="1"/>
      <dgm:spPr/>
      <dgm:t>
        <a:bodyPr/>
        <a:lstStyle/>
        <a:p>
          <a:endParaRPr lang="vi-VN"/>
        </a:p>
      </dgm:t>
    </dgm:pt>
    <dgm:pt modelId="{92141A0F-86A4-48D6-B564-CA1DBD537E4C}">
      <dgm:prSet phldrT="[Text]" custT="1"/>
      <dgm:spPr>
        <a:solidFill>
          <a:schemeClr val="accent2">
            <a:lumMod val="60000"/>
            <a:lumOff val="40000"/>
            <a:alpha val="90000"/>
          </a:schemeClr>
        </a:solidFill>
      </dgm:spPr>
      <dgm:t>
        <a:bodyPr lIns="72000" rIns="0"/>
        <a:lstStyle/>
        <a:p>
          <a:pPr algn="just">
            <a:buNone/>
          </a:pPr>
          <a:r>
            <a:rPr lang="vi-VN" sz="1800" dirty="0">
              <a:solidFill>
                <a:schemeClr val="tx1"/>
              </a:solidFill>
              <a:latin typeface="Tahoma"/>
              <a:ea typeface="Tahoma"/>
              <a:cs typeface="Tahoma"/>
            </a:rPr>
            <a:t>Tấn công từ chối dịch vụ (DoS) ngăn người dùng được ủy quyền truy cập vào mạng, hệ thống hoặc ứng dụng bằng cách vét cạn tài nguyên mạng</a:t>
          </a:r>
          <a:endParaRPr lang="vi-VN" sz="1800" b="0" dirty="0">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04E12C73-6664-4F37-9E13-1BFCBB68C2B8}">
      <dgm:prSet phldrT="[Text]" custT="1"/>
      <dgm:spPr>
        <a:solidFill>
          <a:schemeClr val="accent2">
            <a:lumMod val="60000"/>
            <a:lumOff val="40000"/>
            <a:alpha val="90000"/>
          </a:schemeClr>
        </a:solidFill>
      </dgm:spPr>
      <dgm:t>
        <a:bodyPr/>
        <a:lstStyle/>
        <a:p>
          <a:pPr algn="just"/>
          <a:r>
            <a:rPr lang="vi-VN" sz="1800" dirty="0">
              <a:solidFill>
                <a:schemeClr val="tx1"/>
              </a:solidFill>
              <a:latin typeface="Tahoma"/>
              <a:ea typeface="Tahoma"/>
              <a:cs typeface="Tahoma"/>
            </a:rPr>
            <a:t>Tấn công từ chối dịch vụ phân tán (DDoS) là một cuộc tấn công DoS trong đó một số lượng lớn các hệ thống đã bị lây nhiễm, được gọi là botnet, tấn công vào một mục tiêu duy nhất để gây ra Từ chối dịch vụ cho người dùng của hệ thống mục tiêu</a:t>
          </a:r>
          <a:endParaRPr lang="vi-VN" sz="1800" b="0" dirty="0">
            <a:solidFill>
              <a:schemeClr val="tx1"/>
            </a:solidFill>
            <a:latin typeface="Tahoma"/>
            <a:ea typeface="Tahoma"/>
            <a:cs typeface="Tahoma"/>
          </a:endParaRPr>
        </a:p>
      </dgm:t>
    </dgm:pt>
    <dgm:pt modelId="{86A33B64-A387-4DE9-8B2B-A17E89670FC8}" type="parTrans" cxnId="{EF19E209-EC29-47A1-8090-2771EB355FD0}">
      <dgm:prSet/>
      <dgm:spPr/>
      <dgm:t>
        <a:bodyPr/>
        <a:lstStyle/>
        <a:p>
          <a:endParaRPr lang="en-US"/>
        </a:p>
      </dgm:t>
    </dgm:pt>
    <dgm:pt modelId="{0A52D152-C2D3-4F39-9968-57A73F1A9471}" type="sibTrans" cxnId="{EF19E209-EC29-47A1-8090-2771EB355FD0}">
      <dgm:prSet/>
      <dgm:spPr/>
      <dgm:t>
        <a:bodyPr/>
        <a:lstStyle/>
        <a:p>
          <a:endParaRPr lang="en-US"/>
        </a:p>
      </dgm:t>
    </dgm:pt>
    <dgm:pt modelId="{332E5419-6422-482B-8C9A-57DAFBE31C1A}">
      <dgm:prSet phldrT="[Text]" custT="1"/>
      <dgm:spPr>
        <a:solidFill>
          <a:schemeClr val="accent2">
            <a:lumMod val="60000"/>
            <a:lumOff val="40000"/>
            <a:alpha val="90000"/>
          </a:schemeClr>
        </a:solidFill>
      </dgm:spPr>
      <dgm:t>
        <a:bodyPr/>
        <a:lstStyle/>
        <a:p>
          <a:pPr algn="just"/>
          <a:r>
            <a:rPr lang="vi-VN" sz="1800" dirty="0">
              <a:solidFill>
                <a:schemeClr val="tx1"/>
              </a:solidFill>
              <a:latin typeface="Tahoma"/>
              <a:ea typeface="Tahoma"/>
              <a:cs typeface="Tahoma"/>
            </a:rPr>
            <a:t>Truy cập trái phép là điều kiện mà một người có được quyền truy cập vào hệ thống và tài nguyên mạng mà họ không được phép</a:t>
          </a:r>
          <a:endParaRPr lang="vi-VN" sz="1800" b="0" dirty="0">
            <a:solidFill>
              <a:schemeClr val="tx1"/>
            </a:solidFill>
            <a:latin typeface="Tahoma"/>
            <a:ea typeface="Tahoma"/>
            <a:cs typeface="Tahoma"/>
          </a:endParaRPr>
        </a:p>
      </dgm:t>
    </dgm:pt>
    <dgm:pt modelId="{592135C7-45C6-4413-84C1-53842DA5A43E}" type="parTrans" cxnId="{E810E7AF-69A1-4823-85A1-B1942E237902}">
      <dgm:prSet/>
      <dgm:spPr/>
      <dgm:t>
        <a:bodyPr/>
        <a:lstStyle/>
        <a:p>
          <a:endParaRPr lang="en-US"/>
        </a:p>
      </dgm:t>
    </dgm:pt>
    <dgm:pt modelId="{7D885C0D-79F3-4F46-893A-90050B799F97}" type="sibTrans" cxnId="{E810E7AF-69A1-4823-85A1-B1942E237902}">
      <dgm:prSet/>
      <dgm:spPr/>
      <dgm:t>
        <a:bodyPr/>
        <a:lstStyle/>
        <a:p>
          <a:endParaRPr lang="en-US"/>
        </a:p>
      </dgm:t>
    </dgm:pt>
    <dgm:pt modelId="{9266B0A5-806E-4E7F-816D-0C9780AE404F}">
      <dgm:prSet phldrT="[Text]" custT="1"/>
      <dgm:spPr>
        <a:solidFill>
          <a:schemeClr val="accent2">
            <a:lumMod val="60000"/>
            <a:lumOff val="40000"/>
            <a:alpha val="90000"/>
          </a:schemeClr>
        </a:solidFill>
      </dgm:spPr>
      <dgm:t>
        <a:bodyPr/>
        <a:lstStyle/>
        <a:p>
          <a:pPr algn="just"/>
          <a:r>
            <a:rPr lang="vi-VN" sz="1800" dirty="0">
              <a:solidFill>
                <a:schemeClr val="tx1"/>
              </a:solidFill>
              <a:latin typeface="Tahoma"/>
              <a:ea typeface="Tahoma"/>
              <a:cs typeface="Tahoma"/>
            </a:rPr>
            <a:t>Sự cố sử dụng không phù hợp xảy ra khi người dùng thực hiện các hành động vi phạm các chính sách sử dụng máy tính của hệ thống</a:t>
          </a:r>
          <a:endParaRPr lang="vi-VN" sz="1800" b="0" dirty="0">
            <a:solidFill>
              <a:schemeClr val="tx1"/>
            </a:solidFill>
            <a:latin typeface="Tahoma"/>
            <a:ea typeface="Tahoma"/>
            <a:cs typeface="Tahoma"/>
          </a:endParaRPr>
        </a:p>
      </dgm:t>
    </dgm:pt>
    <dgm:pt modelId="{8CB3C35F-D75E-407C-AD03-20F0DF8AE421}" type="parTrans" cxnId="{CBBDE59B-5375-4299-89BC-3CF273767405}">
      <dgm:prSet/>
      <dgm:spPr/>
      <dgm:t>
        <a:bodyPr/>
        <a:lstStyle/>
        <a:p>
          <a:endParaRPr lang="en-US"/>
        </a:p>
      </dgm:t>
    </dgm:pt>
    <dgm:pt modelId="{AF07B172-162E-49C4-AD1C-90DAF24E253B}" type="sibTrans" cxnId="{CBBDE59B-5375-4299-89BC-3CF273767405}">
      <dgm:prSet/>
      <dgm:spPr/>
      <dgm:t>
        <a:bodyPr/>
        <a:lstStyle/>
        <a:p>
          <a:endParaRPr lang="en-US"/>
        </a:p>
      </dgm:t>
    </dgm:pt>
    <dgm:pt modelId="{ECFFE48F-9971-4FBC-B473-32C06D0E4E40}">
      <dgm:prSet phldrT="[Text]" custT="1"/>
      <dgm:spPr>
        <a:solidFill>
          <a:schemeClr val="accent2">
            <a:lumMod val="60000"/>
            <a:lumOff val="40000"/>
            <a:alpha val="90000"/>
          </a:schemeClr>
        </a:solidFill>
      </dgm:spPr>
      <dgm:t>
        <a:bodyPr/>
        <a:lstStyle/>
        <a:p>
          <a:pPr algn="just"/>
          <a:r>
            <a:rPr lang="vi-VN" sz="1800" dirty="0">
              <a:solidFill>
                <a:schemeClr val="tx1"/>
              </a:solidFill>
              <a:latin typeface="Tahoma"/>
              <a:ea typeface="Tahoma"/>
              <a:cs typeface="Tahoma"/>
            </a:rPr>
            <a:t>Sự cố đa thành tố là sự cố mà được kết hợp từ ít </a:t>
          </a:r>
          <a:r>
            <a:rPr lang="en-US" sz="1800" dirty="0" err="1">
              <a:solidFill>
                <a:schemeClr val="tx1"/>
              </a:solidFill>
              <a:latin typeface="Tahoma"/>
              <a:ea typeface="Tahoma"/>
              <a:cs typeface="Tahoma"/>
            </a:rPr>
            <a:t>nhất</a:t>
          </a:r>
          <a:r>
            <a:rPr lang="en-US" sz="1800" dirty="0">
              <a:solidFill>
                <a:schemeClr val="tx1"/>
              </a:solidFill>
              <a:latin typeface="Tahoma"/>
              <a:ea typeface="Tahoma"/>
              <a:cs typeface="Tahoma"/>
            </a:rPr>
            <a:t> </a:t>
          </a:r>
          <a:r>
            <a:rPr lang="en-US" sz="1800" dirty="0" err="1">
              <a:solidFill>
                <a:schemeClr val="tx1"/>
              </a:solidFill>
              <a:latin typeface="Tahoma"/>
              <a:ea typeface="Tahoma"/>
              <a:cs typeface="Tahoma"/>
            </a:rPr>
            <a:t>hai</a:t>
          </a:r>
          <a:r>
            <a:rPr lang="en-US" sz="1800" dirty="0">
              <a:solidFill>
                <a:schemeClr val="tx1"/>
              </a:solidFill>
              <a:latin typeface="Tahoma"/>
              <a:ea typeface="Tahoma"/>
              <a:cs typeface="Tahoma"/>
            </a:rPr>
            <a:t> </a:t>
          </a:r>
          <a:r>
            <a:rPr lang="en-US" sz="1800" dirty="0" err="1">
              <a:solidFill>
                <a:schemeClr val="tx1"/>
              </a:solidFill>
              <a:latin typeface="Tahoma"/>
              <a:ea typeface="Tahoma"/>
              <a:cs typeface="Tahoma"/>
            </a:rPr>
            <a:t>sự</a:t>
          </a:r>
          <a:r>
            <a:rPr lang="en-US" sz="1800" dirty="0">
              <a:solidFill>
                <a:schemeClr val="tx1"/>
              </a:solidFill>
              <a:latin typeface="Tahoma"/>
              <a:ea typeface="Tahoma"/>
              <a:cs typeface="Tahoma"/>
            </a:rPr>
            <a:t> </a:t>
          </a:r>
          <a:r>
            <a:rPr lang="en-US" sz="1800" dirty="0" err="1">
              <a:solidFill>
                <a:schemeClr val="tx1"/>
              </a:solidFill>
              <a:latin typeface="Tahoma"/>
              <a:ea typeface="Tahoma"/>
              <a:cs typeface="Tahoma"/>
            </a:rPr>
            <a:t>cố</a:t>
          </a:r>
          <a:endParaRPr lang="vi-VN" sz="1800" b="0" dirty="0">
            <a:solidFill>
              <a:schemeClr val="tx1"/>
            </a:solidFill>
            <a:latin typeface="Tahoma"/>
            <a:ea typeface="Tahoma"/>
            <a:cs typeface="Tahoma"/>
          </a:endParaRPr>
        </a:p>
      </dgm:t>
    </dgm:pt>
    <dgm:pt modelId="{6F05167C-57C0-4D91-B694-80F47BBAE8A2}" type="parTrans" cxnId="{2B8AA9C0-2D9C-4040-A077-1425ED2CFAE2}">
      <dgm:prSet/>
      <dgm:spPr/>
      <dgm:t>
        <a:bodyPr/>
        <a:lstStyle/>
        <a:p>
          <a:endParaRPr lang="en-US"/>
        </a:p>
      </dgm:t>
    </dgm:pt>
    <dgm:pt modelId="{901565EF-7C2A-48CD-97F1-FA4A83099DB0}" type="sibTrans" cxnId="{2B8AA9C0-2D9C-4040-A077-1425ED2CFAE2}">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5">
        <dgm:presLayoutVars>
          <dgm:chMax val="0"/>
          <dgm:bulletEnabled val="1"/>
        </dgm:presLayoutVars>
      </dgm:prSet>
      <dgm:spPr/>
      <dgm:t>
        <a:bodyPr/>
        <a:lstStyle/>
        <a:p>
          <a:endParaRPr lang="ru-RU"/>
        </a:p>
      </dgm:t>
    </dgm:pt>
    <dgm:pt modelId="{48D7C48A-8851-4B8C-BBB9-80E8567417A0}" type="pres">
      <dgm:prSet presAssocID="{32647E4A-04EA-4336-92BE-E627151D4DA8}" presName="spacer" presStyleCnt="0"/>
      <dgm:spPr/>
    </dgm:pt>
    <dgm:pt modelId="{D5AC389E-EB07-42D4-B93B-4E6622536DD6}" type="pres">
      <dgm:prSet presAssocID="{04E12C73-6664-4F37-9E13-1BFCBB68C2B8}" presName="parentText" presStyleLbl="node1" presStyleIdx="1" presStyleCnt="5">
        <dgm:presLayoutVars>
          <dgm:chMax val="0"/>
          <dgm:bulletEnabled val="1"/>
        </dgm:presLayoutVars>
      </dgm:prSet>
      <dgm:spPr/>
      <dgm:t>
        <a:bodyPr/>
        <a:lstStyle/>
        <a:p>
          <a:endParaRPr lang="ru-RU"/>
        </a:p>
      </dgm:t>
    </dgm:pt>
    <dgm:pt modelId="{EB5ABEF0-C658-4F6A-9DB4-A58F72740EF7}" type="pres">
      <dgm:prSet presAssocID="{0A52D152-C2D3-4F39-9968-57A73F1A9471}" presName="spacer" presStyleCnt="0"/>
      <dgm:spPr/>
    </dgm:pt>
    <dgm:pt modelId="{53D8C6AB-5E62-4F05-B8F7-C68EB9C266FF}" type="pres">
      <dgm:prSet presAssocID="{332E5419-6422-482B-8C9A-57DAFBE31C1A}" presName="parentText" presStyleLbl="node1" presStyleIdx="2" presStyleCnt="5">
        <dgm:presLayoutVars>
          <dgm:chMax val="0"/>
          <dgm:bulletEnabled val="1"/>
        </dgm:presLayoutVars>
      </dgm:prSet>
      <dgm:spPr/>
      <dgm:t>
        <a:bodyPr/>
        <a:lstStyle/>
        <a:p>
          <a:endParaRPr lang="ru-RU"/>
        </a:p>
      </dgm:t>
    </dgm:pt>
    <dgm:pt modelId="{133312D3-AB89-4364-B3AF-79C8D64C91C7}" type="pres">
      <dgm:prSet presAssocID="{7D885C0D-79F3-4F46-893A-90050B799F97}" presName="spacer" presStyleCnt="0"/>
      <dgm:spPr/>
    </dgm:pt>
    <dgm:pt modelId="{A0E0A783-9A1A-49D3-9E6E-1C2BDB8F365C}" type="pres">
      <dgm:prSet presAssocID="{9266B0A5-806E-4E7F-816D-0C9780AE404F}" presName="parentText" presStyleLbl="node1" presStyleIdx="3" presStyleCnt="5">
        <dgm:presLayoutVars>
          <dgm:chMax val="0"/>
          <dgm:bulletEnabled val="1"/>
        </dgm:presLayoutVars>
      </dgm:prSet>
      <dgm:spPr/>
      <dgm:t>
        <a:bodyPr/>
        <a:lstStyle/>
        <a:p>
          <a:endParaRPr lang="ru-RU"/>
        </a:p>
      </dgm:t>
    </dgm:pt>
    <dgm:pt modelId="{72FD6444-808D-4DFC-BDCB-C2D1C4C936E0}" type="pres">
      <dgm:prSet presAssocID="{AF07B172-162E-49C4-AD1C-90DAF24E253B}" presName="spacer" presStyleCnt="0"/>
      <dgm:spPr/>
    </dgm:pt>
    <dgm:pt modelId="{089DCFEA-5580-45B3-8784-2392D5C8BE1B}" type="pres">
      <dgm:prSet presAssocID="{ECFFE48F-9971-4FBC-B473-32C06D0E4E40}" presName="parentText" presStyleLbl="node1" presStyleIdx="4" presStyleCnt="5">
        <dgm:presLayoutVars>
          <dgm:chMax val="0"/>
          <dgm:bulletEnabled val="1"/>
        </dgm:presLayoutVars>
      </dgm:prSet>
      <dgm:spPr/>
      <dgm:t>
        <a:bodyPr/>
        <a:lstStyle/>
        <a:p>
          <a:endParaRPr lang="ru-RU"/>
        </a:p>
      </dgm:t>
    </dgm:pt>
  </dgm:ptLst>
  <dgm:cxnLst>
    <dgm:cxn modelId="{1DF4D1C4-7794-42FE-A52C-7B7E64BEF811}" type="presOf" srcId="{ECFFE48F-9971-4FBC-B473-32C06D0E4E40}" destId="{089DCFEA-5580-45B3-8784-2392D5C8BE1B}" srcOrd="0" destOrd="0" presId="urn:microsoft.com/office/officeart/2005/8/layout/vList2"/>
    <dgm:cxn modelId="{D6A68F07-E698-4EB5-B5FC-1E46D16DA155}" type="presOf" srcId="{332E5419-6422-482B-8C9A-57DAFBE31C1A}" destId="{53D8C6AB-5E62-4F05-B8F7-C68EB9C266FF}" srcOrd="0" destOrd="0" presId="urn:microsoft.com/office/officeart/2005/8/layout/vList2"/>
    <dgm:cxn modelId="{3A001A32-A1D2-498E-9798-B2BCA860F710}" type="presOf" srcId="{92141A0F-86A4-48D6-B564-CA1DBD537E4C}" destId="{99DD1A83-D17D-4C87-94F1-E6C21198B042}" srcOrd="0" destOrd="0" presId="urn:microsoft.com/office/officeart/2005/8/layout/vList2"/>
    <dgm:cxn modelId="{990C989D-1725-44EE-8588-313C1760CA60}" srcId="{45AA1B9A-DF45-4A11-AE85-21979A21BD05}" destId="{92141A0F-86A4-48D6-B564-CA1DBD537E4C}" srcOrd="0" destOrd="0" parTransId="{BA09E5A1-35C6-4981-B2F0-2E3DD2FCD015}" sibTransId="{32647E4A-04EA-4336-92BE-E627151D4DA8}"/>
    <dgm:cxn modelId="{2B8AA9C0-2D9C-4040-A077-1425ED2CFAE2}" srcId="{45AA1B9A-DF45-4A11-AE85-21979A21BD05}" destId="{ECFFE48F-9971-4FBC-B473-32C06D0E4E40}" srcOrd="4" destOrd="0" parTransId="{6F05167C-57C0-4D91-B694-80F47BBAE8A2}" sibTransId="{901565EF-7C2A-48CD-97F1-FA4A83099DB0}"/>
    <dgm:cxn modelId="{AAC163CE-5098-45BF-86E9-FE2D835B57C1}" type="presOf" srcId="{45AA1B9A-DF45-4A11-AE85-21979A21BD05}" destId="{8D64D4DB-6235-413F-8A82-B6A90E040B5C}" srcOrd="0" destOrd="0" presId="urn:microsoft.com/office/officeart/2005/8/layout/vList2"/>
    <dgm:cxn modelId="{EF19E209-EC29-47A1-8090-2771EB355FD0}" srcId="{45AA1B9A-DF45-4A11-AE85-21979A21BD05}" destId="{04E12C73-6664-4F37-9E13-1BFCBB68C2B8}" srcOrd="1" destOrd="0" parTransId="{86A33B64-A387-4DE9-8B2B-A17E89670FC8}" sibTransId="{0A52D152-C2D3-4F39-9968-57A73F1A9471}"/>
    <dgm:cxn modelId="{E810E7AF-69A1-4823-85A1-B1942E237902}" srcId="{45AA1B9A-DF45-4A11-AE85-21979A21BD05}" destId="{332E5419-6422-482B-8C9A-57DAFBE31C1A}" srcOrd="2" destOrd="0" parTransId="{592135C7-45C6-4413-84C1-53842DA5A43E}" sibTransId="{7D885C0D-79F3-4F46-893A-90050B799F97}"/>
    <dgm:cxn modelId="{ED3AC61C-E713-484C-BB5A-B4B537502816}" type="presOf" srcId="{9266B0A5-806E-4E7F-816D-0C9780AE404F}" destId="{A0E0A783-9A1A-49D3-9E6E-1C2BDB8F365C}" srcOrd="0" destOrd="0" presId="urn:microsoft.com/office/officeart/2005/8/layout/vList2"/>
    <dgm:cxn modelId="{CBBDE59B-5375-4299-89BC-3CF273767405}" srcId="{45AA1B9A-DF45-4A11-AE85-21979A21BD05}" destId="{9266B0A5-806E-4E7F-816D-0C9780AE404F}" srcOrd="3" destOrd="0" parTransId="{8CB3C35F-D75E-407C-AD03-20F0DF8AE421}" sibTransId="{AF07B172-162E-49C4-AD1C-90DAF24E253B}"/>
    <dgm:cxn modelId="{DEF456F0-C671-4796-B440-C2EEEFE8F66F}" type="presOf" srcId="{04E12C73-6664-4F37-9E13-1BFCBB68C2B8}" destId="{D5AC389E-EB07-42D4-B93B-4E6622536DD6}" srcOrd="0" destOrd="0" presId="urn:microsoft.com/office/officeart/2005/8/layout/vList2"/>
    <dgm:cxn modelId="{16A9A430-9651-441A-BD2B-4E348A6286F4}" type="presParOf" srcId="{8D64D4DB-6235-413F-8A82-B6A90E040B5C}" destId="{99DD1A83-D17D-4C87-94F1-E6C21198B042}" srcOrd="0" destOrd="0" presId="urn:microsoft.com/office/officeart/2005/8/layout/vList2"/>
    <dgm:cxn modelId="{FEFFD554-C275-4296-B2F5-1051EA20A2E3}" type="presParOf" srcId="{8D64D4DB-6235-413F-8A82-B6A90E040B5C}" destId="{48D7C48A-8851-4B8C-BBB9-80E8567417A0}" srcOrd="1" destOrd="0" presId="urn:microsoft.com/office/officeart/2005/8/layout/vList2"/>
    <dgm:cxn modelId="{AC4649C2-765A-416C-A9BA-13B44B8353D3}" type="presParOf" srcId="{8D64D4DB-6235-413F-8A82-B6A90E040B5C}" destId="{D5AC389E-EB07-42D4-B93B-4E6622536DD6}" srcOrd="2" destOrd="0" presId="urn:microsoft.com/office/officeart/2005/8/layout/vList2"/>
    <dgm:cxn modelId="{21A2296D-89BC-448A-97CD-050EFA82B0D2}" type="presParOf" srcId="{8D64D4DB-6235-413F-8A82-B6A90E040B5C}" destId="{EB5ABEF0-C658-4F6A-9DB4-A58F72740EF7}" srcOrd="3" destOrd="0" presId="urn:microsoft.com/office/officeart/2005/8/layout/vList2"/>
    <dgm:cxn modelId="{7112DA42-BF82-452A-A505-1944DD85BA2F}" type="presParOf" srcId="{8D64D4DB-6235-413F-8A82-B6A90E040B5C}" destId="{53D8C6AB-5E62-4F05-B8F7-C68EB9C266FF}" srcOrd="4" destOrd="0" presId="urn:microsoft.com/office/officeart/2005/8/layout/vList2"/>
    <dgm:cxn modelId="{577C9D8C-A582-4401-A5B5-E6FF2AEAF711}" type="presParOf" srcId="{8D64D4DB-6235-413F-8A82-B6A90E040B5C}" destId="{133312D3-AB89-4364-B3AF-79C8D64C91C7}" srcOrd="5" destOrd="0" presId="urn:microsoft.com/office/officeart/2005/8/layout/vList2"/>
    <dgm:cxn modelId="{ED0EC8D4-2B89-4F10-928B-C2B43FDEEE0F}" type="presParOf" srcId="{8D64D4DB-6235-413F-8A82-B6A90E040B5C}" destId="{A0E0A783-9A1A-49D3-9E6E-1C2BDB8F365C}" srcOrd="6" destOrd="0" presId="urn:microsoft.com/office/officeart/2005/8/layout/vList2"/>
    <dgm:cxn modelId="{C5BF277C-0B2B-454F-A830-55F9A0F8A12B}" type="presParOf" srcId="{8D64D4DB-6235-413F-8A82-B6A90E040B5C}" destId="{72FD6444-808D-4DFC-BDCB-C2D1C4C936E0}" srcOrd="7" destOrd="0" presId="urn:microsoft.com/office/officeart/2005/8/layout/vList2"/>
    <dgm:cxn modelId="{322F7EE8-7A48-4776-8F34-4C1F0E5EB37C}" type="presParOf" srcId="{8D64D4DB-6235-413F-8A82-B6A90E040B5C}" destId="{089DCFEA-5580-45B3-8784-2392D5C8BE1B}"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AA1B9A-DF45-4A11-AE85-21979A21BD05}"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vi-VN"/>
        </a:p>
      </dgm:t>
    </dgm:pt>
    <dgm:pt modelId="{5ADD876A-B0C7-4424-9883-75121EC32B0C}">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C8CBAADA-BD96-4396-9176-17AD9F2F8CE3}" type="sibTrans" cxnId="{B0823A59-323C-49C8-B12F-492ED41D24E9}">
      <dgm:prSet/>
      <dgm:spPr/>
      <dgm:t>
        <a:bodyPr/>
        <a:lstStyle/>
        <a:p>
          <a:endParaRPr lang="vi-VN"/>
        </a:p>
      </dgm:t>
    </dgm:pt>
    <dgm:pt modelId="{6CC9721D-45C0-4585-97ED-483B8FE38D7F}" type="parTrans" cxnId="{B0823A59-323C-49C8-B12F-492ED41D24E9}">
      <dgm:prSet/>
      <dgm:spPr/>
      <dgm:t>
        <a:bodyPr/>
        <a:lstStyle/>
        <a:p>
          <a:endParaRPr lang="vi-VN"/>
        </a:p>
      </dgm:t>
    </dgm:pt>
    <dgm:pt modelId="{2E7CFC51-2387-46D0-8634-5297E17C75A7}">
      <dgm:prSet phldrT="[Text]" custT="1"/>
      <dgm:spPr/>
      <dgm:t>
        <a:bodyPr/>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2</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A4C5C34A-BAEC-4761-80A3-6622A804A53E}" type="sibTrans" cxnId="{245D59B4-C3AD-46CF-81CA-6CB7CB43C448}">
      <dgm:prSet/>
      <dgm:spPr/>
      <dgm:t>
        <a:bodyPr/>
        <a:lstStyle/>
        <a:p>
          <a:endParaRPr lang="vi-VN"/>
        </a:p>
      </dgm:t>
    </dgm:pt>
    <dgm:pt modelId="{E5FD52A9-EF4F-4FF9-9C01-CD5E90B9C607}" type="parTrans" cxnId="{245D59B4-C3AD-46CF-81CA-6CB7CB43C448}">
      <dgm:prSet/>
      <dgm:spPr/>
      <dgm:t>
        <a:bodyPr/>
        <a:lstStyle/>
        <a:p>
          <a:endParaRPr lang="vi-VN"/>
        </a:p>
      </dgm:t>
    </dgm:pt>
    <dgm:pt modelId="{FF449B03-1D0E-4A09-81A5-E6788C113A42}">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3</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E9C94B2C-C477-45ED-B57B-8767D1EAB15E}" type="sibTrans" cxnId="{BBB05FA0-3ACF-4BF5-B890-777643C3F802}">
      <dgm:prSet/>
      <dgm:spPr/>
      <dgm:t>
        <a:bodyPr/>
        <a:lstStyle/>
        <a:p>
          <a:endParaRPr lang="vi-VN"/>
        </a:p>
      </dgm:t>
    </dgm:pt>
    <dgm:pt modelId="{D571BD09-020F-4A08-A829-4A84F0473477}" type="parTrans" cxnId="{BBB05FA0-3ACF-4BF5-B890-777643C3F802}">
      <dgm:prSet/>
      <dgm:spPr/>
      <dgm:t>
        <a:bodyPr/>
        <a:lstStyle/>
        <a:p>
          <a:endParaRPr lang="vi-VN"/>
        </a:p>
      </dgm:t>
    </dgm:pt>
    <dgm:pt modelId="{92141A0F-86A4-48D6-B564-CA1DBD537E4C}">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Liên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hệ</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cung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cấp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dịch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vụ</a:t>
          </a:r>
          <a:r>
            <a:rPr lang="en-US" sz="1400" dirty="0">
              <a:latin typeface="Tahoma" panose="020B0604030504040204" pitchFamily="34" charset="0"/>
              <a:ea typeface="Tahoma" panose="020B0604030504040204" pitchFamily="34" charset="0"/>
              <a:cs typeface="Tahoma" panose="020B0604030504040204" pitchFamily="34" charset="0"/>
            </a:rPr>
            <a:t> Internet (ISP)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đại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lý</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cấp</a:t>
          </a:r>
          <a:r>
            <a:rPr lang="en-US" sz="1400" dirty="0">
              <a:latin typeface="Tahoma" panose="020B0604030504040204" pitchFamily="34" charset="0"/>
              <a:ea typeface="Tahoma" panose="020B0604030504040204" pitchFamily="34" charset="0"/>
              <a:cs typeface="Tahoma" panose="020B0604030504040204" pitchFamily="34" charset="0"/>
            </a:rPr>
            <a:t> 2 </a:t>
          </a:r>
          <a:r>
            <a:rPr lang="en-US" sz="1400" dirty="0" err="1">
              <a:latin typeface="Tahoma" panose="020B0604030504040204" pitchFamily="34" charset="0"/>
              <a:ea typeface="Tahoma" panose="020B0604030504040204" pitchFamily="34" charset="0"/>
              <a:cs typeface="Tahoma" panose="020B0604030504040204" pitchFamily="34" charset="0"/>
            </a:rPr>
            <a:t>của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họ</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xác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định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họ</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có</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giúp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xử</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lý</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cuộc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tấn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công</a:t>
          </a:r>
          <a:r>
            <a:rPr lang="en-US" sz="1400" dirty="0">
              <a:latin typeface="Tahoma" panose="020B0604030504040204" pitchFamily="34" charset="0"/>
              <a:ea typeface="Tahoma" panose="020B0604030504040204" pitchFamily="34" charset="0"/>
              <a:cs typeface="Tahoma" panose="020B0604030504040204" pitchFamily="34" charset="0"/>
            </a:rPr>
            <a:t> DoS </a:t>
          </a:r>
          <a:r>
            <a:rPr lang="en-US" sz="1400" dirty="0" err="1">
              <a:latin typeface="Tahoma" panose="020B0604030504040204" pitchFamily="34" charset="0"/>
              <a:ea typeface="Tahoma" panose="020B0604030504040204" pitchFamily="34" charset="0"/>
              <a:cs typeface="Tahoma" panose="020B0604030504040204" pitchFamily="34" charset="0"/>
            </a:rPr>
            <a:t>trên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mạng</a:t>
          </a:r>
          <a:r>
            <a:rPr lang="en-US" sz="1400" dirty="0">
              <a:latin typeface="Tahoma" panose="020B0604030504040204" pitchFamily="34" charset="0"/>
              <a:ea typeface="Tahoma" panose="020B0604030504040204" pitchFamily="34" charset="0"/>
              <a:cs typeface="Tahoma" panose="020B0604030504040204" pitchFamily="34" charset="0"/>
            </a:rPr>
            <a:t>.</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62450D95-C2FA-429E-905E-BFC317D50334}">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4</a:t>
          </a:r>
          <a:endParaRPr lang="vi-VN" sz="48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158F38AB-89D3-4A7C-B897-589FFF4759E3}" type="parTrans" cxnId="{E2F7E6B0-AAEE-47E0-8CCD-246EBEC359BF}">
      <dgm:prSet/>
      <dgm:spPr/>
      <dgm:t>
        <a:bodyPr/>
        <a:lstStyle/>
        <a:p>
          <a:endParaRPr lang="en-US"/>
        </a:p>
      </dgm:t>
    </dgm:pt>
    <dgm:pt modelId="{DCC61916-C99C-4105-94CB-66670E41D691}" type="sibTrans" cxnId="{E2F7E6B0-AAEE-47E0-8CCD-246EBEC359BF}">
      <dgm:prSet/>
      <dgm:spPr/>
      <dgm:t>
        <a:bodyPr/>
        <a:lstStyle/>
        <a:p>
          <a:endParaRPr lang="en-US"/>
        </a:p>
      </dgm:t>
    </dgm:pt>
    <dgm:pt modelId="{599F1942-2F21-4629-B577-BF3BF524C911}">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5</a:t>
          </a:r>
          <a:endParaRPr lang="vi-VN" sz="48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4E7512D0-A416-432A-9789-62C4F260EF3B}" type="parTrans" cxnId="{26FBAE58-7595-4654-914C-E3988649483B}">
      <dgm:prSet/>
      <dgm:spPr/>
      <dgm:t>
        <a:bodyPr/>
        <a:lstStyle/>
        <a:p>
          <a:endParaRPr lang="en-US"/>
        </a:p>
      </dgm:t>
    </dgm:pt>
    <dgm:pt modelId="{8E5419DE-34A1-4E65-A97C-B629217C1586}" type="sibTrans" cxnId="{26FBAE58-7595-4654-914C-E3988649483B}">
      <dgm:prSet/>
      <dgm:spPr/>
      <dgm:t>
        <a:bodyPr/>
        <a:lstStyle/>
        <a:p>
          <a:endParaRPr lang="en-US"/>
        </a:p>
      </dgm:t>
    </dgm:pt>
    <dgm:pt modelId="{6742388B-EA80-4E8C-8946-C8E05C765ABF}">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6</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30FA25E3-02CA-46BE-BE87-94CD7B61C0FE}" type="parTrans" cxnId="{A9E0EE25-398C-4E6C-B4C9-5DA78C1009B9}">
      <dgm:prSet/>
      <dgm:spPr/>
      <dgm:t>
        <a:bodyPr/>
        <a:lstStyle/>
        <a:p>
          <a:endParaRPr lang="en-US"/>
        </a:p>
      </dgm:t>
    </dgm:pt>
    <dgm:pt modelId="{EEB04EC4-0CE9-474F-83EC-F70137BD34FC}" type="sibTrans" cxnId="{A9E0EE25-398C-4E6C-B4C9-5DA78C1009B9}">
      <dgm:prSet/>
      <dgm:spPr/>
      <dgm:t>
        <a:bodyPr/>
        <a:lstStyle/>
        <a:p>
          <a:endParaRPr lang="en-US"/>
        </a:p>
      </dgm:t>
    </dgm:pt>
    <dgm:pt modelId="{7BF25849-50A2-4709-A8D8-5AAE063B632E}">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7</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4074DAC5-E037-4415-9939-E3412C93640F}" type="parTrans" cxnId="{524E32B5-30B6-48D5-AAA0-ACC35E722FB1}">
      <dgm:prSet/>
      <dgm:spPr/>
      <dgm:t>
        <a:bodyPr/>
        <a:lstStyle/>
        <a:p>
          <a:endParaRPr lang="en-US"/>
        </a:p>
      </dgm:t>
    </dgm:pt>
    <dgm:pt modelId="{F60CFBAA-B5CE-44DC-87F9-2AFA14D32304}" type="sibTrans" cxnId="{524E32B5-30B6-48D5-AAA0-ACC35E722FB1}">
      <dgm:prSet/>
      <dgm:spPr/>
      <dgm:t>
        <a:bodyPr/>
        <a:lstStyle/>
        <a:p>
          <a:endParaRPr lang="en-US"/>
        </a:p>
      </dgm:t>
    </dgm:pt>
    <dgm:pt modelId="{295659C0-0826-4CEA-AA87-3DEC96867252}">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Liên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hệ</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tổ</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chức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như</a:t>
          </a:r>
          <a:r>
            <a:rPr lang="en-US" sz="1400" dirty="0">
              <a:latin typeface="Tahoma" panose="020B0604030504040204" pitchFamily="34" charset="0"/>
              <a:ea typeface="Tahoma" panose="020B0604030504040204" pitchFamily="34" charset="0"/>
              <a:cs typeface="Tahoma" panose="020B0604030504040204" pitchFamily="34" charset="0"/>
            </a:rPr>
            <a:t> CERT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Trung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tâm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Khiếu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nại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tội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phạm</a:t>
          </a:r>
          <a:r>
            <a:rPr lang="en-US" sz="1400" dirty="0">
              <a:latin typeface="Tahoma" panose="020B0604030504040204" pitchFamily="34" charset="0"/>
              <a:ea typeface="Tahoma" panose="020B0604030504040204" pitchFamily="34" charset="0"/>
              <a:cs typeface="Tahoma" panose="020B0604030504040204" pitchFamily="34" charset="0"/>
            </a:rPr>
            <a:t> Internet (IC3) </a:t>
          </a:r>
          <a:r>
            <a:rPr lang="en-US" sz="1400" dirty="0" err="1">
              <a:latin typeface="Tahoma" panose="020B0604030504040204" pitchFamily="34" charset="0"/>
              <a:ea typeface="Tahoma" panose="020B0604030504040204" pitchFamily="34" charset="0"/>
              <a:cs typeface="Tahoma" panose="020B0604030504040204" pitchFamily="34" charset="0"/>
            </a:rPr>
            <a:t>để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được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giúp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đỡ</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xử</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lý</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cuộc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tấn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công</a:t>
          </a:r>
          <a:r>
            <a:rPr lang="en-US" sz="1400" dirty="0">
              <a:latin typeface="Tahoma" panose="020B0604030504040204" pitchFamily="34" charset="0"/>
              <a:ea typeface="Tahoma" panose="020B0604030504040204" pitchFamily="34" charset="0"/>
              <a:cs typeface="Tahoma" panose="020B0604030504040204" pitchFamily="34" charset="0"/>
            </a:rPr>
            <a:t> DoS.</a:t>
          </a:r>
          <a:endParaRPr lang="vi-VN" sz="2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50DF03CA-C549-4ACC-BFE3-780E194B6FE3}" type="parTrans" cxnId="{8541F959-AA59-4269-8612-4F1C1FA06356}">
      <dgm:prSet/>
      <dgm:spPr/>
      <dgm:t>
        <a:bodyPr/>
        <a:lstStyle/>
        <a:p>
          <a:endParaRPr lang="en-US"/>
        </a:p>
      </dgm:t>
    </dgm:pt>
    <dgm:pt modelId="{EE1E8AED-5F36-4162-A764-D1F2C91A15AC}" type="sibTrans" cxnId="{8541F959-AA59-4269-8612-4F1C1FA06356}">
      <dgm:prSet/>
      <dgm:spPr/>
      <dgm:t>
        <a:bodyPr/>
        <a:lstStyle/>
        <a:p>
          <a:endParaRPr lang="en-US"/>
        </a:p>
      </dgm:t>
    </dgm:pt>
    <dgm:pt modelId="{18D5A543-7C53-482A-860F-5F448BC36D3E}">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Cấu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hình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triển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khai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Hệ</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thống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Phát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hiện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Xâm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nhập</a:t>
          </a:r>
          <a:r>
            <a:rPr lang="en-US" sz="1400" dirty="0">
              <a:latin typeface="Tahoma" panose="020B0604030504040204" pitchFamily="34" charset="0"/>
              <a:ea typeface="Tahoma" panose="020B0604030504040204" pitchFamily="34" charset="0"/>
              <a:cs typeface="Tahoma" panose="020B0604030504040204" pitchFamily="34" charset="0"/>
            </a:rPr>
            <a:t> (IDS)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phần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mềm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phòng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ngừa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phát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hiệu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lưu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lượng</a:t>
          </a:r>
          <a:r>
            <a:rPr lang="en-US" sz="1400" dirty="0">
              <a:latin typeface="Tahoma" panose="020B0604030504040204" pitchFamily="34" charset="0"/>
              <a:ea typeface="Tahoma" panose="020B0604030504040204" pitchFamily="34" charset="0"/>
              <a:cs typeface="Tahoma" panose="020B0604030504040204" pitchFamily="34" charset="0"/>
            </a:rPr>
            <a:t> DoS</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F03D7F8A-67A0-4046-AEEA-259917820D2C}" type="parTrans" cxnId="{4C47F8DC-7953-4044-906C-CC19D2A4A448}">
      <dgm:prSet/>
      <dgm:spPr/>
      <dgm:t>
        <a:bodyPr/>
        <a:lstStyle/>
        <a:p>
          <a:endParaRPr lang="en-US"/>
        </a:p>
      </dgm:t>
    </dgm:pt>
    <dgm:pt modelId="{8C2B7FA9-8DF6-42E0-A424-2B4E986B3731}" type="sibTrans" cxnId="{4C47F8DC-7953-4044-906C-CC19D2A4A448}">
      <dgm:prSet/>
      <dgm:spPr/>
      <dgm:t>
        <a:bodyPr/>
        <a:lstStyle/>
        <a:p>
          <a:endParaRPr lang="en-US"/>
        </a:p>
      </dgm:t>
    </dgm:pt>
    <dgm:pt modelId="{C269238D-16CC-4B2A-8915-334207BA70DE}">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Thực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hiện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giám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sát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tài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nguyên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đang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tiêu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thụ</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thiết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lập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sử</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dụng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băng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thông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mạng</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66D95ED4-9B08-4851-8C19-C84CF7C07A61}" type="parTrans" cxnId="{018EEDDD-DE2D-4462-9AD4-3CFDB4998B05}">
      <dgm:prSet/>
      <dgm:spPr/>
      <dgm:t>
        <a:bodyPr/>
        <a:lstStyle/>
        <a:p>
          <a:endParaRPr lang="en-US"/>
        </a:p>
      </dgm:t>
    </dgm:pt>
    <dgm:pt modelId="{47309610-B385-488F-AAF7-33C7A7EFC1BF}" type="sibTrans" cxnId="{018EEDDD-DE2D-4462-9AD4-3CFDB4998B05}">
      <dgm:prSet/>
      <dgm:spPr/>
      <dgm:t>
        <a:bodyPr/>
        <a:lstStyle/>
        <a:p>
          <a:endParaRPr lang="en-US"/>
        </a:p>
      </dgm:t>
    </dgm:pt>
    <dgm:pt modelId="{B0A078F4-BE1B-4890-ACDD-F91A045B323F}">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Kiểm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trang</a:t>
          </a:r>
          <a:r>
            <a:rPr lang="en-US" sz="1400" dirty="0">
              <a:latin typeface="Tahoma" panose="020B0604030504040204" pitchFamily="34" charset="0"/>
              <a:ea typeface="Tahoma" panose="020B0604030504040204" pitchFamily="34" charset="0"/>
              <a:cs typeface="Tahoma" panose="020B0604030504040204" pitchFamily="34" charset="0"/>
            </a:rPr>
            <a:t> web </a:t>
          </a:r>
          <a:r>
            <a:rPr lang="en-US" sz="1400" dirty="0" err="1">
              <a:latin typeface="Tahoma" panose="020B0604030504040204" pitchFamily="34" charset="0"/>
              <a:ea typeface="Tahoma" panose="020B0604030504040204" pitchFamily="34" charset="0"/>
              <a:cs typeface="Tahoma" panose="020B0604030504040204" pitchFamily="34" charset="0"/>
            </a:rPr>
            <a:t>cung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cấp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số</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liệu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về</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độ</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trễ</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giữa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ISP </a:t>
          </a:r>
          <a:r>
            <a:rPr lang="en-US" sz="1400" dirty="0" err="1">
              <a:latin typeface="Tahoma" panose="020B0604030504040204" pitchFamily="34" charset="0"/>
              <a:ea typeface="Tahoma" panose="020B0604030504040204" pitchFamily="34" charset="0"/>
              <a:cs typeface="Tahoma" panose="020B0604030504040204" pitchFamily="34" charset="0"/>
            </a:rPr>
            <a:t>khác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nhau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giữa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địa</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chỉ</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vật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lý</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khác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nhau</a:t>
          </a:r>
          <a:r>
            <a:rPr lang="en-US" sz="1400" dirty="0">
              <a:latin typeface="Tahoma" panose="020B0604030504040204" pitchFamily="34" charset="0"/>
              <a:ea typeface="Tahoma" panose="020B0604030504040204" pitchFamily="34" charset="0"/>
              <a:cs typeface="Tahoma" panose="020B0604030504040204" pitchFamily="34" charset="0"/>
            </a:rPr>
            <a:t>, hay </a:t>
          </a:r>
          <a:r>
            <a:rPr lang="en-US" sz="1400" dirty="0" err="1">
              <a:latin typeface="Tahoma" panose="020B0604030504040204" pitchFamily="34" charset="0"/>
              <a:ea typeface="Tahoma" panose="020B0604030504040204" pitchFamily="34" charset="0"/>
              <a:cs typeface="Tahoma" panose="020B0604030504040204" pitchFamily="34" charset="0"/>
            </a:rPr>
            <a:t>còn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gọi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giám</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sát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sức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khoẻ</a:t>
          </a:r>
          <a:r>
            <a:rPr lang="en-US" sz="1400" dirty="0">
              <a:latin typeface="Tahoma" panose="020B0604030504040204" pitchFamily="34" charset="0"/>
              <a:ea typeface="Tahoma" panose="020B0604030504040204" pitchFamily="34" charset="0"/>
              <a:cs typeface="Tahoma" panose="020B0604030504040204" pitchFamily="34" charset="0"/>
            </a:rPr>
            <a:t> Internet.</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C584D643-2B63-4689-AD01-49A8B71006AB}" type="parTrans" cxnId="{7E4076A7-BB82-490E-9CC4-021A2CC5C150}">
      <dgm:prSet/>
      <dgm:spPr/>
      <dgm:t>
        <a:bodyPr/>
        <a:lstStyle/>
        <a:p>
          <a:endParaRPr lang="en-US"/>
        </a:p>
      </dgm:t>
    </dgm:pt>
    <dgm:pt modelId="{A30B34B0-B37D-4B42-96D3-A0E94509C950}" type="sibTrans" cxnId="{7E4076A7-BB82-490E-9CC4-021A2CC5C150}">
      <dgm:prSet/>
      <dgm:spPr/>
      <dgm:t>
        <a:bodyPr/>
        <a:lstStyle/>
        <a:p>
          <a:endParaRPr lang="en-US"/>
        </a:p>
      </dgm:t>
    </dgm:pt>
    <dgm:pt modelId="{0D605F96-F8D7-4D16-97F0-593D3091CAB8}">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Thảo</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luận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với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quản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trị</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viên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cơ</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sở</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hạ</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tầng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mạng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về</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phương</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án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họ</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có</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thể</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hỗ</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trợ</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phân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tích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các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cuộc</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tấn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công</a:t>
          </a:r>
          <a:r>
            <a:rPr lang="en-US" sz="1400" dirty="0">
              <a:latin typeface="Tahoma" panose="020B0604030504040204" pitchFamily="34" charset="0"/>
              <a:ea typeface="Tahoma" panose="020B0604030504040204" pitchFamily="34" charset="0"/>
              <a:cs typeface="Tahoma" panose="020B0604030504040204" pitchFamily="34" charset="0"/>
            </a:rPr>
            <a:t> DoS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DdoS</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trên</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mạng</a:t>
          </a:r>
          <a:r>
            <a:rPr lang="en-US" sz="1400" dirty="0">
              <a:latin typeface="Tahoma" panose="020B0604030504040204" pitchFamily="34" charset="0"/>
              <a:ea typeface="Tahoma" panose="020B0604030504040204" pitchFamily="34" charset="0"/>
              <a:cs typeface="Tahoma" panose="020B0604030504040204" pitchFamily="34" charset="0"/>
            </a:rPr>
            <a:t>.</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DA3046FA-E146-4B66-8E41-6B4928E5A387}" type="parTrans" cxnId="{07C6BA62-8D5F-4936-922A-597C29C5226D}">
      <dgm:prSet/>
      <dgm:spPr/>
      <dgm:t>
        <a:bodyPr/>
        <a:lstStyle/>
        <a:p>
          <a:endParaRPr lang="en-US"/>
        </a:p>
      </dgm:t>
    </dgm:pt>
    <dgm:pt modelId="{6DD42D2D-4164-4BB4-A4E1-FBFC98025B49}" type="sibTrans" cxnId="{07C6BA62-8D5F-4936-922A-597C29C5226D}">
      <dgm:prSet/>
      <dgm:spPr/>
      <dgm:t>
        <a:bodyPr/>
        <a:lstStyle/>
        <a:p>
          <a:endParaRPr lang="en-US"/>
        </a:p>
      </dgm:t>
    </dgm:pt>
    <dgm:pt modelId="{E158CCE9-F8E9-49AB-9D17-770E2B075010}">
      <dgm:prSet phldrT="[Text]" custT="1"/>
      <dgm:spPr/>
      <dgm:t>
        <a:bodyPr lIns="72000" rIns="0"/>
        <a:lstStyle/>
        <a:p>
          <a:pPr algn="just">
            <a:buNone/>
          </a:pP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Tạo</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và</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duy</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trì</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tài</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liệu</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cập</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nhật</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về</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quy</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trình</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xử</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lý</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sự</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err="1">
              <a:latin typeface="Tahoma" panose="020B0604030504040204" pitchFamily="34" charset="0"/>
              <a:ea typeface="Tahoma" panose="020B0604030504040204" pitchFamily="34" charset="0"/>
              <a:cs typeface="Tahoma" panose="020B0604030504040204" pitchFamily="34" charset="0"/>
            </a:rPr>
            <a:t>cố</a:t>
          </a:r>
          <a:r>
            <a:rPr lang="en-US" sz="1400" dirty="0">
              <a:latin typeface="Tahoma" panose="020B0604030504040204" pitchFamily="34" charset="0"/>
              <a:ea typeface="Tahoma" panose="020B0604030504040204" pitchFamily="34" charset="0"/>
              <a:cs typeface="Tahoma" panose="020B0604030504040204" pitchFamily="34" charset="0"/>
            </a:rPr>
            <a:t>.</a:t>
          </a:r>
          <a:endParaRPr lang="vi-VN" sz="14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00838951-4198-4587-A5DF-7F17E28D862C}" type="parTrans" cxnId="{943EF6E7-F043-4690-899B-D3A11D0A98F3}">
      <dgm:prSet/>
      <dgm:spPr/>
      <dgm:t>
        <a:bodyPr/>
        <a:lstStyle/>
        <a:p>
          <a:endParaRPr lang="en-US"/>
        </a:p>
      </dgm:t>
    </dgm:pt>
    <dgm:pt modelId="{3652099E-181E-4881-A80E-295F07667E44}" type="sibTrans" cxnId="{943EF6E7-F043-4690-899B-D3A11D0A98F3}">
      <dgm:prSet/>
      <dgm:spPr/>
      <dgm:t>
        <a:bodyPr/>
        <a:lstStyle/>
        <a:p>
          <a:endParaRPr lang="en-US"/>
        </a:p>
      </dgm:t>
    </dgm:pt>
    <dgm:pt modelId="{7495CB63-664F-4997-A5E4-BEB893B59754}" type="pres">
      <dgm:prSet presAssocID="{45AA1B9A-DF45-4A11-AE85-21979A21BD05}" presName="Name0" presStyleCnt="0">
        <dgm:presLayoutVars>
          <dgm:dir/>
          <dgm:animLvl val="lvl"/>
          <dgm:resizeHandles val="exact"/>
        </dgm:presLayoutVars>
      </dgm:prSet>
      <dgm:spPr/>
      <dgm:t>
        <a:bodyPr/>
        <a:lstStyle/>
        <a:p>
          <a:endParaRPr lang="ru-RU"/>
        </a:p>
      </dgm:t>
    </dgm:pt>
    <dgm:pt modelId="{C726F99D-C6B5-4AB3-A9B3-2E13DB9790DF}" type="pres">
      <dgm:prSet presAssocID="{5ADD876A-B0C7-4424-9883-75121EC32B0C}" presName="linNode" presStyleCnt="0"/>
      <dgm:spPr/>
    </dgm:pt>
    <dgm:pt modelId="{7D090EAA-F718-481F-8E5C-DE373996E3A2}" type="pres">
      <dgm:prSet presAssocID="{5ADD876A-B0C7-4424-9883-75121EC32B0C}" presName="parentText" presStyleLbl="node1" presStyleIdx="0" presStyleCnt="7" custScaleX="49074" custLinFactNeighborX="260" custLinFactNeighborY="-151">
        <dgm:presLayoutVars>
          <dgm:chMax val="1"/>
          <dgm:bulletEnabled val="1"/>
        </dgm:presLayoutVars>
      </dgm:prSet>
      <dgm:spPr/>
      <dgm:t>
        <a:bodyPr/>
        <a:lstStyle/>
        <a:p>
          <a:endParaRPr lang="ru-RU"/>
        </a:p>
      </dgm:t>
    </dgm:pt>
    <dgm:pt modelId="{0371E497-4CAF-4EA0-A6B8-56327029070E}" type="pres">
      <dgm:prSet presAssocID="{5ADD876A-B0C7-4424-9883-75121EC32B0C}" presName="descendantText" presStyleLbl="alignAccFollowNode1" presStyleIdx="0" presStyleCnt="7" custScaleX="117699" custLinFactNeighborY="-1901">
        <dgm:presLayoutVars>
          <dgm:bulletEnabled val="1"/>
        </dgm:presLayoutVars>
      </dgm:prSet>
      <dgm:spPr/>
      <dgm:t>
        <a:bodyPr/>
        <a:lstStyle/>
        <a:p>
          <a:endParaRPr lang="ru-RU"/>
        </a:p>
      </dgm:t>
    </dgm:pt>
    <dgm:pt modelId="{524D201E-C8A7-4305-813B-A81C189014A5}" type="pres">
      <dgm:prSet presAssocID="{C8CBAADA-BD96-4396-9176-17AD9F2F8CE3}" presName="sp" presStyleCnt="0"/>
      <dgm:spPr/>
    </dgm:pt>
    <dgm:pt modelId="{3B5A079D-5938-4089-B51B-8CB259765D02}" type="pres">
      <dgm:prSet presAssocID="{2E7CFC51-2387-46D0-8634-5297E17C75A7}" presName="linNode" presStyleCnt="0"/>
      <dgm:spPr/>
    </dgm:pt>
    <dgm:pt modelId="{05F81229-3AED-4AFF-8136-EA46B940B08D}" type="pres">
      <dgm:prSet presAssocID="{2E7CFC51-2387-46D0-8634-5297E17C75A7}" presName="parentText" presStyleLbl="node1" presStyleIdx="1" presStyleCnt="7" custScaleX="49074" custLinFactNeighborX="260" custLinFactNeighborY="-151">
        <dgm:presLayoutVars>
          <dgm:chMax val="1"/>
          <dgm:bulletEnabled val="1"/>
        </dgm:presLayoutVars>
      </dgm:prSet>
      <dgm:spPr/>
      <dgm:t>
        <a:bodyPr/>
        <a:lstStyle/>
        <a:p>
          <a:endParaRPr lang="ru-RU"/>
        </a:p>
      </dgm:t>
    </dgm:pt>
    <dgm:pt modelId="{B6FCE7AB-6239-4D75-BBF3-1125B48D9631}" type="pres">
      <dgm:prSet presAssocID="{2E7CFC51-2387-46D0-8634-5297E17C75A7}" presName="descendantText" presStyleLbl="alignAccFollowNode1" presStyleIdx="1" presStyleCnt="7" custScaleX="118129" custLinFactNeighborY="-1901">
        <dgm:presLayoutVars>
          <dgm:bulletEnabled val="1"/>
        </dgm:presLayoutVars>
      </dgm:prSet>
      <dgm:spPr/>
      <dgm:t>
        <a:bodyPr/>
        <a:lstStyle/>
        <a:p>
          <a:endParaRPr lang="ru-RU"/>
        </a:p>
      </dgm:t>
    </dgm:pt>
    <dgm:pt modelId="{522F9390-3188-42CD-B9C2-B87DDF830243}" type="pres">
      <dgm:prSet presAssocID="{A4C5C34A-BAEC-4761-80A3-6622A804A53E}" presName="sp" presStyleCnt="0"/>
      <dgm:spPr/>
    </dgm:pt>
    <dgm:pt modelId="{9B4F393C-83C9-40E8-A211-ED9D1E40B204}" type="pres">
      <dgm:prSet presAssocID="{FF449B03-1D0E-4A09-81A5-E6788C113A42}" presName="linNode" presStyleCnt="0"/>
      <dgm:spPr/>
    </dgm:pt>
    <dgm:pt modelId="{359E6955-6781-4B58-A13C-D453B36205D8}" type="pres">
      <dgm:prSet presAssocID="{FF449B03-1D0E-4A09-81A5-E6788C113A42}" presName="parentText" presStyleLbl="node1" presStyleIdx="2" presStyleCnt="7" custScaleX="49074" custLinFactNeighborX="260" custLinFactNeighborY="-151">
        <dgm:presLayoutVars>
          <dgm:chMax val="1"/>
          <dgm:bulletEnabled val="1"/>
        </dgm:presLayoutVars>
      </dgm:prSet>
      <dgm:spPr/>
      <dgm:t>
        <a:bodyPr/>
        <a:lstStyle/>
        <a:p>
          <a:endParaRPr lang="ru-RU"/>
        </a:p>
      </dgm:t>
    </dgm:pt>
    <dgm:pt modelId="{A895FDC3-68CD-4EBD-AADF-D520056E09FC}" type="pres">
      <dgm:prSet presAssocID="{FF449B03-1D0E-4A09-81A5-E6788C113A42}" presName="descendantText" presStyleLbl="alignAccFollowNode1" presStyleIdx="2" presStyleCnt="7" custScaleX="118229" custLinFactNeighborY="-1901">
        <dgm:presLayoutVars>
          <dgm:bulletEnabled val="1"/>
        </dgm:presLayoutVars>
      </dgm:prSet>
      <dgm:spPr/>
      <dgm:t>
        <a:bodyPr/>
        <a:lstStyle/>
        <a:p>
          <a:endParaRPr lang="ru-RU"/>
        </a:p>
      </dgm:t>
    </dgm:pt>
    <dgm:pt modelId="{C200D032-7FBB-4076-95F1-2B256D5650D5}" type="pres">
      <dgm:prSet presAssocID="{E9C94B2C-C477-45ED-B57B-8767D1EAB15E}" presName="sp" presStyleCnt="0"/>
      <dgm:spPr/>
    </dgm:pt>
    <dgm:pt modelId="{B924AA42-E26D-4D10-A1B4-E0B344188C8D}" type="pres">
      <dgm:prSet presAssocID="{62450D95-C2FA-429E-905E-BFC317D50334}" presName="linNode" presStyleCnt="0"/>
      <dgm:spPr/>
    </dgm:pt>
    <dgm:pt modelId="{18AA40F6-4B60-448B-BCE0-D7F4D62EEA95}" type="pres">
      <dgm:prSet presAssocID="{62450D95-C2FA-429E-905E-BFC317D50334}" presName="parentText" presStyleLbl="node1" presStyleIdx="3" presStyleCnt="7" custScaleX="49074" custLinFactNeighborX="260" custLinFactNeighborY="-151">
        <dgm:presLayoutVars>
          <dgm:chMax val="1"/>
          <dgm:bulletEnabled val="1"/>
        </dgm:presLayoutVars>
      </dgm:prSet>
      <dgm:spPr/>
      <dgm:t>
        <a:bodyPr/>
        <a:lstStyle/>
        <a:p>
          <a:endParaRPr lang="ru-RU"/>
        </a:p>
      </dgm:t>
    </dgm:pt>
    <dgm:pt modelId="{DC660A32-FCF7-41CA-A381-4271A545ABCF}" type="pres">
      <dgm:prSet presAssocID="{62450D95-C2FA-429E-905E-BFC317D50334}" presName="descendantText" presStyleLbl="alignAccFollowNode1" presStyleIdx="3" presStyleCnt="7" custScaleX="118229" custLinFactNeighborY="-1901">
        <dgm:presLayoutVars>
          <dgm:bulletEnabled val="1"/>
        </dgm:presLayoutVars>
      </dgm:prSet>
      <dgm:spPr/>
      <dgm:t>
        <a:bodyPr/>
        <a:lstStyle/>
        <a:p>
          <a:endParaRPr lang="ru-RU"/>
        </a:p>
      </dgm:t>
    </dgm:pt>
    <dgm:pt modelId="{8FACD437-5288-4E84-BF42-47C98C481070}" type="pres">
      <dgm:prSet presAssocID="{DCC61916-C99C-4105-94CB-66670E41D691}" presName="sp" presStyleCnt="0"/>
      <dgm:spPr/>
    </dgm:pt>
    <dgm:pt modelId="{0805BF64-73E7-4F90-8F0B-930786CBC820}" type="pres">
      <dgm:prSet presAssocID="{599F1942-2F21-4629-B577-BF3BF524C911}" presName="linNode" presStyleCnt="0"/>
      <dgm:spPr/>
    </dgm:pt>
    <dgm:pt modelId="{798A48B3-9EA6-45B2-9628-F32C74D2DF70}" type="pres">
      <dgm:prSet presAssocID="{599F1942-2F21-4629-B577-BF3BF524C911}" presName="parentText" presStyleLbl="node1" presStyleIdx="4" presStyleCnt="7" custScaleX="49074" custLinFactNeighborX="260" custLinFactNeighborY="-151">
        <dgm:presLayoutVars>
          <dgm:chMax val="1"/>
          <dgm:bulletEnabled val="1"/>
        </dgm:presLayoutVars>
      </dgm:prSet>
      <dgm:spPr/>
      <dgm:t>
        <a:bodyPr/>
        <a:lstStyle/>
        <a:p>
          <a:endParaRPr lang="ru-RU"/>
        </a:p>
      </dgm:t>
    </dgm:pt>
    <dgm:pt modelId="{99CEA247-7232-4C39-BF3C-1B503894B58A}" type="pres">
      <dgm:prSet presAssocID="{599F1942-2F21-4629-B577-BF3BF524C911}" presName="descendantText" presStyleLbl="alignAccFollowNode1" presStyleIdx="4" presStyleCnt="7" custScaleX="118229" custLinFactNeighborY="-1901">
        <dgm:presLayoutVars>
          <dgm:bulletEnabled val="1"/>
        </dgm:presLayoutVars>
      </dgm:prSet>
      <dgm:spPr/>
      <dgm:t>
        <a:bodyPr/>
        <a:lstStyle/>
        <a:p>
          <a:endParaRPr lang="ru-RU"/>
        </a:p>
      </dgm:t>
    </dgm:pt>
    <dgm:pt modelId="{0CAF126E-90C5-4A07-889E-09A7519D118A}" type="pres">
      <dgm:prSet presAssocID="{8E5419DE-34A1-4E65-A97C-B629217C1586}" presName="sp" presStyleCnt="0"/>
      <dgm:spPr/>
    </dgm:pt>
    <dgm:pt modelId="{505257AD-9B77-4B56-8B6B-4B1F9DE08C30}" type="pres">
      <dgm:prSet presAssocID="{6742388B-EA80-4E8C-8946-C8E05C765ABF}" presName="linNode" presStyleCnt="0"/>
      <dgm:spPr/>
    </dgm:pt>
    <dgm:pt modelId="{66EE9806-5827-4605-BF02-E49ED5E48A67}" type="pres">
      <dgm:prSet presAssocID="{6742388B-EA80-4E8C-8946-C8E05C765ABF}" presName="parentText" presStyleLbl="node1" presStyleIdx="5" presStyleCnt="7" custScaleX="49074" custLinFactNeighborX="260" custLinFactNeighborY="-151">
        <dgm:presLayoutVars>
          <dgm:chMax val="1"/>
          <dgm:bulletEnabled val="1"/>
        </dgm:presLayoutVars>
      </dgm:prSet>
      <dgm:spPr/>
      <dgm:t>
        <a:bodyPr/>
        <a:lstStyle/>
        <a:p>
          <a:endParaRPr lang="ru-RU"/>
        </a:p>
      </dgm:t>
    </dgm:pt>
    <dgm:pt modelId="{C3D41B8E-C7F5-40F7-9523-95C2B403BC05}" type="pres">
      <dgm:prSet presAssocID="{6742388B-EA80-4E8C-8946-C8E05C765ABF}" presName="descendantText" presStyleLbl="alignAccFollowNode1" presStyleIdx="5" presStyleCnt="7" custScaleX="118229" custLinFactNeighborY="-1901">
        <dgm:presLayoutVars>
          <dgm:bulletEnabled val="1"/>
        </dgm:presLayoutVars>
      </dgm:prSet>
      <dgm:spPr/>
      <dgm:t>
        <a:bodyPr/>
        <a:lstStyle/>
        <a:p>
          <a:endParaRPr lang="ru-RU"/>
        </a:p>
      </dgm:t>
    </dgm:pt>
    <dgm:pt modelId="{BB9D2919-1E56-4120-9159-B120798831A1}" type="pres">
      <dgm:prSet presAssocID="{EEB04EC4-0CE9-474F-83EC-F70137BD34FC}" presName="sp" presStyleCnt="0"/>
      <dgm:spPr/>
    </dgm:pt>
    <dgm:pt modelId="{3E222A0C-36B0-4301-837E-60E37A0CF42F}" type="pres">
      <dgm:prSet presAssocID="{7BF25849-50A2-4709-A8D8-5AAE063B632E}" presName="linNode" presStyleCnt="0"/>
      <dgm:spPr/>
    </dgm:pt>
    <dgm:pt modelId="{0A66EFB0-D481-4C24-BCEE-AF6D325CFFA5}" type="pres">
      <dgm:prSet presAssocID="{7BF25849-50A2-4709-A8D8-5AAE063B632E}" presName="parentText" presStyleLbl="node1" presStyleIdx="6" presStyleCnt="7" custScaleX="49074" custLinFactNeighborX="260" custLinFactNeighborY="-151">
        <dgm:presLayoutVars>
          <dgm:chMax val="1"/>
          <dgm:bulletEnabled val="1"/>
        </dgm:presLayoutVars>
      </dgm:prSet>
      <dgm:spPr/>
      <dgm:t>
        <a:bodyPr/>
        <a:lstStyle/>
        <a:p>
          <a:endParaRPr lang="ru-RU"/>
        </a:p>
      </dgm:t>
    </dgm:pt>
    <dgm:pt modelId="{6F5A44CC-F7FC-4054-9F31-FB95506D54E8}" type="pres">
      <dgm:prSet presAssocID="{7BF25849-50A2-4709-A8D8-5AAE063B632E}" presName="descendantText" presStyleLbl="alignAccFollowNode1" presStyleIdx="6" presStyleCnt="7" custScaleX="118229" custLinFactNeighborY="-1901">
        <dgm:presLayoutVars>
          <dgm:bulletEnabled val="1"/>
        </dgm:presLayoutVars>
      </dgm:prSet>
      <dgm:spPr/>
      <dgm:t>
        <a:bodyPr/>
        <a:lstStyle/>
        <a:p>
          <a:endParaRPr lang="ru-RU"/>
        </a:p>
      </dgm:t>
    </dgm:pt>
  </dgm:ptLst>
  <dgm:cxnLst>
    <dgm:cxn modelId="{F73C6334-8679-4832-B0C4-64B6AB7AD37F}" type="presOf" srcId="{2E7CFC51-2387-46D0-8634-5297E17C75A7}" destId="{05F81229-3AED-4AFF-8136-EA46B940B08D}" srcOrd="0" destOrd="0" presId="urn:microsoft.com/office/officeart/2005/8/layout/vList5"/>
    <dgm:cxn modelId="{07C6BA62-8D5F-4936-922A-597C29C5226D}" srcId="{6742388B-EA80-4E8C-8946-C8E05C765ABF}" destId="{0D605F96-F8D7-4D16-97F0-593D3091CAB8}" srcOrd="0" destOrd="0" parTransId="{DA3046FA-E146-4B66-8E41-6B4928E5A387}" sibTransId="{6DD42D2D-4164-4BB4-A4E1-FBFC98025B49}"/>
    <dgm:cxn modelId="{C40EF972-171E-46B4-AEE4-E1D854E2F409}" type="presOf" srcId="{C269238D-16CC-4B2A-8915-334207BA70DE}" destId="{DC660A32-FCF7-41CA-A381-4271A545ABCF}" srcOrd="0" destOrd="0" presId="urn:microsoft.com/office/officeart/2005/8/layout/vList5"/>
    <dgm:cxn modelId="{524E32B5-30B6-48D5-AAA0-ACC35E722FB1}" srcId="{45AA1B9A-DF45-4A11-AE85-21979A21BD05}" destId="{7BF25849-50A2-4709-A8D8-5AAE063B632E}" srcOrd="6" destOrd="0" parTransId="{4074DAC5-E037-4415-9939-E3412C93640F}" sibTransId="{F60CFBAA-B5CE-44DC-87F9-2AFA14D32304}"/>
    <dgm:cxn modelId="{B3AE2E31-68F3-4D2E-8109-2CA396983751}" type="presOf" srcId="{18D5A543-7C53-482A-860F-5F448BC36D3E}" destId="{A895FDC3-68CD-4EBD-AADF-D520056E09FC}" srcOrd="0" destOrd="0" presId="urn:microsoft.com/office/officeart/2005/8/layout/vList5"/>
    <dgm:cxn modelId="{A9E0EE25-398C-4E6C-B4C9-5DA78C1009B9}" srcId="{45AA1B9A-DF45-4A11-AE85-21979A21BD05}" destId="{6742388B-EA80-4E8C-8946-C8E05C765ABF}" srcOrd="5" destOrd="0" parTransId="{30FA25E3-02CA-46BE-BE87-94CD7B61C0FE}" sibTransId="{EEB04EC4-0CE9-474F-83EC-F70137BD34FC}"/>
    <dgm:cxn modelId="{7FD39F5C-66D2-4336-9AF0-5183B8372654}" type="presOf" srcId="{E158CCE9-F8E9-49AB-9D17-770E2B075010}" destId="{6F5A44CC-F7FC-4054-9F31-FB95506D54E8}" srcOrd="0" destOrd="0" presId="urn:microsoft.com/office/officeart/2005/8/layout/vList5"/>
    <dgm:cxn modelId="{26FBAE58-7595-4654-914C-E3988649483B}" srcId="{45AA1B9A-DF45-4A11-AE85-21979A21BD05}" destId="{599F1942-2F21-4629-B577-BF3BF524C911}" srcOrd="4" destOrd="0" parTransId="{4E7512D0-A416-432A-9789-62C4F260EF3B}" sibTransId="{8E5419DE-34A1-4E65-A97C-B629217C1586}"/>
    <dgm:cxn modelId="{272BFC91-69CE-40B2-A5B6-C941B9510DDA}" type="presOf" srcId="{7BF25849-50A2-4709-A8D8-5AAE063B632E}" destId="{0A66EFB0-D481-4C24-BCEE-AF6D325CFFA5}" srcOrd="0" destOrd="0" presId="urn:microsoft.com/office/officeart/2005/8/layout/vList5"/>
    <dgm:cxn modelId="{4C47F8DC-7953-4044-906C-CC19D2A4A448}" srcId="{FF449B03-1D0E-4A09-81A5-E6788C113A42}" destId="{18D5A543-7C53-482A-860F-5F448BC36D3E}" srcOrd="0" destOrd="0" parTransId="{F03D7F8A-67A0-4046-AEEA-259917820D2C}" sibTransId="{8C2B7FA9-8DF6-42E0-A424-2B4E986B3731}"/>
    <dgm:cxn modelId="{D643C1CA-EB45-4D63-889D-DE469AF1EF5A}" type="presOf" srcId="{599F1942-2F21-4629-B577-BF3BF524C911}" destId="{798A48B3-9EA6-45B2-9628-F32C74D2DF70}" srcOrd="0" destOrd="0" presId="urn:microsoft.com/office/officeart/2005/8/layout/vList5"/>
    <dgm:cxn modelId="{79D88232-106D-49A9-A6EA-D98463C182DA}" type="presOf" srcId="{295659C0-0826-4CEA-AA87-3DEC96867252}" destId="{B6FCE7AB-6239-4D75-BBF3-1125B48D9631}" srcOrd="0" destOrd="0" presId="urn:microsoft.com/office/officeart/2005/8/layout/vList5"/>
    <dgm:cxn modelId="{C5901034-57AD-4CAB-8AB9-56AC56A5E753}" type="presOf" srcId="{62450D95-C2FA-429E-905E-BFC317D50334}" destId="{18AA40F6-4B60-448B-BCE0-D7F4D62EEA95}" srcOrd="0" destOrd="0" presId="urn:microsoft.com/office/officeart/2005/8/layout/vList5"/>
    <dgm:cxn modelId="{8541F959-AA59-4269-8612-4F1C1FA06356}" srcId="{2E7CFC51-2387-46D0-8634-5297E17C75A7}" destId="{295659C0-0826-4CEA-AA87-3DEC96867252}" srcOrd="0" destOrd="0" parTransId="{50DF03CA-C549-4ACC-BFE3-780E194B6FE3}" sibTransId="{EE1E8AED-5F36-4162-A764-D1F2C91A15AC}"/>
    <dgm:cxn modelId="{7E4076A7-BB82-490E-9CC4-021A2CC5C150}" srcId="{599F1942-2F21-4629-B577-BF3BF524C911}" destId="{B0A078F4-BE1B-4890-ACDD-F91A045B323F}" srcOrd="0" destOrd="0" parTransId="{C584D643-2B63-4689-AD01-49A8B71006AB}" sibTransId="{A30B34B0-B37D-4B42-96D3-A0E94509C950}"/>
    <dgm:cxn modelId="{018EEDDD-DE2D-4462-9AD4-3CFDB4998B05}" srcId="{62450D95-C2FA-429E-905E-BFC317D50334}" destId="{C269238D-16CC-4B2A-8915-334207BA70DE}" srcOrd="0" destOrd="0" parTransId="{66D95ED4-9B08-4851-8C19-C84CF7C07A61}" sibTransId="{47309610-B385-488F-AAF7-33C7A7EFC1BF}"/>
    <dgm:cxn modelId="{49B3F355-BB89-424C-AF6F-643F324C734A}" type="presOf" srcId="{FF449B03-1D0E-4A09-81A5-E6788C113A42}" destId="{359E6955-6781-4B58-A13C-D453B36205D8}" srcOrd="0" destOrd="0" presId="urn:microsoft.com/office/officeart/2005/8/layout/vList5"/>
    <dgm:cxn modelId="{5155761B-ED23-4C4D-9A71-30D56A09AF4B}" type="presOf" srcId="{92141A0F-86A4-48D6-B564-CA1DBD537E4C}" destId="{0371E497-4CAF-4EA0-A6B8-56327029070E}" srcOrd="0" destOrd="0" presId="urn:microsoft.com/office/officeart/2005/8/layout/vList5"/>
    <dgm:cxn modelId="{B0823A59-323C-49C8-B12F-492ED41D24E9}" srcId="{45AA1B9A-DF45-4A11-AE85-21979A21BD05}" destId="{5ADD876A-B0C7-4424-9883-75121EC32B0C}" srcOrd="0" destOrd="0" parTransId="{6CC9721D-45C0-4585-97ED-483B8FE38D7F}" sibTransId="{C8CBAADA-BD96-4396-9176-17AD9F2F8CE3}"/>
    <dgm:cxn modelId="{943EF6E7-F043-4690-899B-D3A11D0A98F3}" srcId="{7BF25849-50A2-4709-A8D8-5AAE063B632E}" destId="{E158CCE9-F8E9-49AB-9D17-770E2B075010}" srcOrd="0" destOrd="0" parTransId="{00838951-4198-4587-A5DF-7F17E28D862C}" sibTransId="{3652099E-181E-4881-A80E-295F07667E44}"/>
    <dgm:cxn modelId="{990C989D-1725-44EE-8588-313C1760CA60}" srcId="{5ADD876A-B0C7-4424-9883-75121EC32B0C}" destId="{92141A0F-86A4-48D6-B564-CA1DBD537E4C}" srcOrd="0" destOrd="0" parTransId="{BA09E5A1-35C6-4981-B2F0-2E3DD2FCD015}" sibTransId="{32647E4A-04EA-4336-92BE-E627151D4DA8}"/>
    <dgm:cxn modelId="{245D59B4-C3AD-46CF-81CA-6CB7CB43C448}" srcId="{45AA1B9A-DF45-4A11-AE85-21979A21BD05}" destId="{2E7CFC51-2387-46D0-8634-5297E17C75A7}" srcOrd="1" destOrd="0" parTransId="{E5FD52A9-EF4F-4FF9-9C01-CD5E90B9C607}" sibTransId="{A4C5C34A-BAEC-4761-80A3-6622A804A53E}"/>
    <dgm:cxn modelId="{19621A22-F009-41AB-94FE-771ED61628F7}" type="presOf" srcId="{45AA1B9A-DF45-4A11-AE85-21979A21BD05}" destId="{7495CB63-664F-4997-A5E4-BEB893B59754}" srcOrd="0" destOrd="0" presId="urn:microsoft.com/office/officeart/2005/8/layout/vList5"/>
    <dgm:cxn modelId="{14C17B3B-C45D-44EC-99CD-7B8B09EE32D6}" type="presOf" srcId="{B0A078F4-BE1B-4890-ACDD-F91A045B323F}" destId="{99CEA247-7232-4C39-BF3C-1B503894B58A}" srcOrd="0" destOrd="0" presId="urn:microsoft.com/office/officeart/2005/8/layout/vList5"/>
    <dgm:cxn modelId="{E2F7E6B0-AAEE-47E0-8CCD-246EBEC359BF}" srcId="{45AA1B9A-DF45-4A11-AE85-21979A21BD05}" destId="{62450D95-C2FA-429E-905E-BFC317D50334}" srcOrd="3" destOrd="0" parTransId="{158F38AB-89D3-4A7C-B897-589FFF4759E3}" sibTransId="{DCC61916-C99C-4105-94CB-66670E41D691}"/>
    <dgm:cxn modelId="{5BEBF820-87CB-420D-869C-A00D7BEA76C0}" type="presOf" srcId="{5ADD876A-B0C7-4424-9883-75121EC32B0C}" destId="{7D090EAA-F718-481F-8E5C-DE373996E3A2}" srcOrd="0" destOrd="0" presId="urn:microsoft.com/office/officeart/2005/8/layout/vList5"/>
    <dgm:cxn modelId="{9B0A933C-83D3-4295-91CD-1F37C962A449}" type="presOf" srcId="{6742388B-EA80-4E8C-8946-C8E05C765ABF}" destId="{66EE9806-5827-4605-BF02-E49ED5E48A67}" srcOrd="0" destOrd="0" presId="urn:microsoft.com/office/officeart/2005/8/layout/vList5"/>
    <dgm:cxn modelId="{96E07595-0EC3-495C-9669-746EC127ABD9}" type="presOf" srcId="{0D605F96-F8D7-4D16-97F0-593D3091CAB8}" destId="{C3D41B8E-C7F5-40F7-9523-95C2B403BC05}" srcOrd="0" destOrd="0" presId="urn:microsoft.com/office/officeart/2005/8/layout/vList5"/>
    <dgm:cxn modelId="{BBB05FA0-3ACF-4BF5-B890-777643C3F802}" srcId="{45AA1B9A-DF45-4A11-AE85-21979A21BD05}" destId="{FF449B03-1D0E-4A09-81A5-E6788C113A42}" srcOrd="2" destOrd="0" parTransId="{D571BD09-020F-4A08-A829-4A84F0473477}" sibTransId="{E9C94B2C-C477-45ED-B57B-8767D1EAB15E}"/>
    <dgm:cxn modelId="{7A9D5A93-BCF8-4607-896B-27E910BF9006}" type="presParOf" srcId="{7495CB63-664F-4997-A5E4-BEB893B59754}" destId="{C726F99D-C6B5-4AB3-A9B3-2E13DB9790DF}" srcOrd="0" destOrd="0" presId="urn:microsoft.com/office/officeart/2005/8/layout/vList5"/>
    <dgm:cxn modelId="{01BDDD13-BC64-4FD6-B9CF-6E680FCC70ED}" type="presParOf" srcId="{C726F99D-C6B5-4AB3-A9B3-2E13DB9790DF}" destId="{7D090EAA-F718-481F-8E5C-DE373996E3A2}" srcOrd="0" destOrd="0" presId="urn:microsoft.com/office/officeart/2005/8/layout/vList5"/>
    <dgm:cxn modelId="{FC8278DD-DE72-4826-B55C-8D025D7A978A}" type="presParOf" srcId="{C726F99D-C6B5-4AB3-A9B3-2E13DB9790DF}" destId="{0371E497-4CAF-4EA0-A6B8-56327029070E}" srcOrd="1" destOrd="0" presId="urn:microsoft.com/office/officeart/2005/8/layout/vList5"/>
    <dgm:cxn modelId="{EEAE551F-EB1B-45F4-8F86-2D6DF6F03945}" type="presParOf" srcId="{7495CB63-664F-4997-A5E4-BEB893B59754}" destId="{524D201E-C8A7-4305-813B-A81C189014A5}" srcOrd="1" destOrd="0" presId="urn:microsoft.com/office/officeart/2005/8/layout/vList5"/>
    <dgm:cxn modelId="{DFFDA109-4269-415F-A473-05D383B1B8D3}" type="presParOf" srcId="{7495CB63-664F-4997-A5E4-BEB893B59754}" destId="{3B5A079D-5938-4089-B51B-8CB259765D02}" srcOrd="2" destOrd="0" presId="urn:microsoft.com/office/officeart/2005/8/layout/vList5"/>
    <dgm:cxn modelId="{8264C657-4912-417D-99D7-06A41CCBC478}" type="presParOf" srcId="{3B5A079D-5938-4089-B51B-8CB259765D02}" destId="{05F81229-3AED-4AFF-8136-EA46B940B08D}" srcOrd="0" destOrd="0" presId="urn:microsoft.com/office/officeart/2005/8/layout/vList5"/>
    <dgm:cxn modelId="{6A7CCA40-18DE-4744-8AA9-A7CCAE763149}" type="presParOf" srcId="{3B5A079D-5938-4089-B51B-8CB259765D02}" destId="{B6FCE7AB-6239-4D75-BBF3-1125B48D9631}" srcOrd="1" destOrd="0" presId="urn:microsoft.com/office/officeart/2005/8/layout/vList5"/>
    <dgm:cxn modelId="{7EA94C64-9A4E-4E8D-AF4D-DD9B1EF1176A}" type="presParOf" srcId="{7495CB63-664F-4997-A5E4-BEB893B59754}" destId="{522F9390-3188-42CD-B9C2-B87DDF830243}" srcOrd="3" destOrd="0" presId="urn:microsoft.com/office/officeart/2005/8/layout/vList5"/>
    <dgm:cxn modelId="{D2718DF6-7F35-4706-B2D6-3F1640F1B8DC}" type="presParOf" srcId="{7495CB63-664F-4997-A5E4-BEB893B59754}" destId="{9B4F393C-83C9-40E8-A211-ED9D1E40B204}" srcOrd="4" destOrd="0" presId="urn:microsoft.com/office/officeart/2005/8/layout/vList5"/>
    <dgm:cxn modelId="{5370A2C2-5DC9-4A33-8365-4FC1D0CE5381}" type="presParOf" srcId="{9B4F393C-83C9-40E8-A211-ED9D1E40B204}" destId="{359E6955-6781-4B58-A13C-D453B36205D8}" srcOrd="0" destOrd="0" presId="urn:microsoft.com/office/officeart/2005/8/layout/vList5"/>
    <dgm:cxn modelId="{67BABE94-C5EB-432E-905B-39780F173779}" type="presParOf" srcId="{9B4F393C-83C9-40E8-A211-ED9D1E40B204}" destId="{A895FDC3-68CD-4EBD-AADF-D520056E09FC}" srcOrd="1" destOrd="0" presId="urn:microsoft.com/office/officeart/2005/8/layout/vList5"/>
    <dgm:cxn modelId="{A5788D33-4545-45F2-B710-C4C85288243D}" type="presParOf" srcId="{7495CB63-664F-4997-A5E4-BEB893B59754}" destId="{C200D032-7FBB-4076-95F1-2B256D5650D5}" srcOrd="5" destOrd="0" presId="urn:microsoft.com/office/officeart/2005/8/layout/vList5"/>
    <dgm:cxn modelId="{E0CE7E5E-05C6-412C-A465-9A0F35A069CC}" type="presParOf" srcId="{7495CB63-664F-4997-A5E4-BEB893B59754}" destId="{B924AA42-E26D-4D10-A1B4-E0B344188C8D}" srcOrd="6" destOrd="0" presId="urn:microsoft.com/office/officeart/2005/8/layout/vList5"/>
    <dgm:cxn modelId="{7C993CC5-806C-4A30-886B-EF56B6D3A49E}" type="presParOf" srcId="{B924AA42-E26D-4D10-A1B4-E0B344188C8D}" destId="{18AA40F6-4B60-448B-BCE0-D7F4D62EEA95}" srcOrd="0" destOrd="0" presId="urn:microsoft.com/office/officeart/2005/8/layout/vList5"/>
    <dgm:cxn modelId="{DC4CB776-2E35-4083-A6A1-699B54824784}" type="presParOf" srcId="{B924AA42-E26D-4D10-A1B4-E0B344188C8D}" destId="{DC660A32-FCF7-41CA-A381-4271A545ABCF}" srcOrd="1" destOrd="0" presId="urn:microsoft.com/office/officeart/2005/8/layout/vList5"/>
    <dgm:cxn modelId="{57D5034C-8F40-41FF-9834-511AB95B2D44}" type="presParOf" srcId="{7495CB63-664F-4997-A5E4-BEB893B59754}" destId="{8FACD437-5288-4E84-BF42-47C98C481070}" srcOrd="7" destOrd="0" presId="urn:microsoft.com/office/officeart/2005/8/layout/vList5"/>
    <dgm:cxn modelId="{D8DFD9CD-9884-4992-884F-874B60C8A68B}" type="presParOf" srcId="{7495CB63-664F-4997-A5E4-BEB893B59754}" destId="{0805BF64-73E7-4F90-8F0B-930786CBC820}" srcOrd="8" destOrd="0" presId="urn:microsoft.com/office/officeart/2005/8/layout/vList5"/>
    <dgm:cxn modelId="{DB807F43-193E-456A-92F0-92A9ABD3D09B}" type="presParOf" srcId="{0805BF64-73E7-4F90-8F0B-930786CBC820}" destId="{798A48B3-9EA6-45B2-9628-F32C74D2DF70}" srcOrd="0" destOrd="0" presId="urn:microsoft.com/office/officeart/2005/8/layout/vList5"/>
    <dgm:cxn modelId="{3A0FBE26-8891-4F55-AAFB-FEA0967D8238}" type="presParOf" srcId="{0805BF64-73E7-4F90-8F0B-930786CBC820}" destId="{99CEA247-7232-4C39-BF3C-1B503894B58A}" srcOrd="1" destOrd="0" presId="urn:microsoft.com/office/officeart/2005/8/layout/vList5"/>
    <dgm:cxn modelId="{99A54E07-7020-4A07-8E8B-F4FC81DB0B72}" type="presParOf" srcId="{7495CB63-664F-4997-A5E4-BEB893B59754}" destId="{0CAF126E-90C5-4A07-889E-09A7519D118A}" srcOrd="9" destOrd="0" presId="urn:microsoft.com/office/officeart/2005/8/layout/vList5"/>
    <dgm:cxn modelId="{9A904065-4306-4A03-BD6B-5ACF2EDB6766}" type="presParOf" srcId="{7495CB63-664F-4997-A5E4-BEB893B59754}" destId="{505257AD-9B77-4B56-8B6B-4B1F9DE08C30}" srcOrd="10" destOrd="0" presId="urn:microsoft.com/office/officeart/2005/8/layout/vList5"/>
    <dgm:cxn modelId="{ED9A3779-D802-40A2-838B-D2C42A492FCE}" type="presParOf" srcId="{505257AD-9B77-4B56-8B6B-4B1F9DE08C30}" destId="{66EE9806-5827-4605-BF02-E49ED5E48A67}" srcOrd="0" destOrd="0" presId="urn:microsoft.com/office/officeart/2005/8/layout/vList5"/>
    <dgm:cxn modelId="{BEBB348A-5776-4E1D-B0B2-C5454296B21E}" type="presParOf" srcId="{505257AD-9B77-4B56-8B6B-4B1F9DE08C30}" destId="{C3D41B8E-C7F5-40F7-9523-95C2B403BC05}" srcOrd="1" destOrd="0" presId="urn:microsoft.com/office/officeart/2005/8/layout/vList5"/>
    <dgm:cxn modelId="{8DD45FCA-8843-418F-887B-AAAF8FDE6493}" type="presParOf" srcId="{7495CB63-664F-4997-A5E4-BEB893B59754}" destId="{BB9D2919-1E56-4120-9159-B120798831A1}" srcOrd="11" destOrd="0" presId="urn:microsoft.com/office/officeart/2005/8/layout/vList5"/>
    <dgm:cxn modelId="{F16FA074-00C0-4603-BFD4-D901DC9B2C8B}" type="presParOf" srcId="{7495CB63-664F-4997-A5E4-BEB893B59754}" destId="{3E222A0C-36B0-4301-837E-60E37A0CF42F}" srcOrd="12" destOrd="0" presId="urn:microsoft.com/office/officeart/2005/8/layout/vList5"/>
    <dgm:cxn modelId="{5236DF17-6066-4485-AD8A-08D952AA52E9}" type="presParOf" srcId="{3E222A0C-36B0-4301-837E-60E37A0CF42F}" destId="{0A66EFB0-D481-4C24-BCEE-AF6D325CFFA5}" srcOrd="0" destOrd="0" presId="urn:microsoft.com/office/officeart/2005/8/layout/vList5"/>
    <dgm:cxn modelId="{45DB50A1-DDF5-4BAA-BF4C-44379C279FC8}" type="presParOf" srcId="{3E222A0C-36B0-4301-837E-60E37A0CF42F}" destId="{6F5A44CC-F7FC-4054-9F31-FB95506D54E8}"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3_5" csCatId="accent3" phldr="1"/>
      <dgm:spPr/>
      <dgm:t>
        <a:bodyPr/>
        <a:lstStyle/>
        <a:p>
          <a:endParaRPr lang="vi-VN"/>
        </a:p>
      </dgm:t>
    </dgm:pt>
    <dgm:pt modelId="{92141A0F-86A4-48D6-B564-CA1DBD537E4C}">
      <dgm:prSet phldrT="[Text]" custT="1"/>
      <dgm:spPr/>
      <dgm:t>
        <a:bodyPr lIns="72000" rIns="0"/>
        <a:lstStyle/>
        <a:p>
          <a:pPr algn="just" rtl="0">
            <a:buNone/>
          </a:pPr>
          <a:r>
            <a:rPr lang="en-US" sz="2000" dirty="0" err="1">
              <a:solidFill>
                <a:schemeClr val="tx1"/>
              </a:solidFill>
              <a:latin typeface="Tahoma"/>
              <a:ea typeface="Tahoma"/>
              <a:cs typeface="Tahoma"/>
            </a:rPr>
            <a:t>Cấu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hình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bộ</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điều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hướng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luật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của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tường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lửa</a:t>
          </a:r>
          <a:endParaRPr lang="vi-VN" sz="2000" b="0" dirty="0" err="1">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solidFill>
              <a:schemeClr val="tx1"/>
            </a:solidFill>
          </a:endParaRPr>
        </a:p>
      </dgm:t>
    </dgm:pt>
    <dgm:pt modelId="{32647E4A-04EA-4336-92BE-E627151D4DA8}" type="sibTrans" cxnId="{990C989D-1725-44EE-8588-313C1760CA60}">
      <dgm:prSet/>
      <dgm:spPr/>
      <dgm:t>
        <a:bodyPr/>
        <a:lstStyle/>
        <a:p>
          <a:endParaRPr lang="vi-VN">
            <a:solidFill>
              <a:schemeClr val="tx1"/>
            </a:solidFill>
          </a:endParaRPr>
        </a:p>
      </dgm:t>
    </dgm:pt>
    <dgm:pt modelId="{4DC09EAD-A286-4AE7-AF0C-A81A05D6E5DB}">
      <dgm:prSet custT="1"/>
      <dgm:spPr/>
      <dgm:t>
        <a:bodyPr/>
        <a:lstStyle/>
        <a:p>
          <a:pPr algn="just"/>
          <a:r>
            <a:rPr lang="en-US" sz="2000" dirty="0" err="1">
              <a:solidFill>
                <a:schemeClr val="tx1"/>
              </a:solidFill>
              <a:latin typeface="Tahoma"/>
              <a:ea typeface="Tahoma"/>
              <a:cs typeface="Tahoma"/>
            </a:rPr>
            <a:t>Thiết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một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phương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tốt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nhằm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tìm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kiếm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hỗ</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từ</a:t>
          </a:r>
          <a:r>
            <a:rPr lang="en-US" sz="2000" dirty="0">
              <a:solidFill>
                <a:schemeClr val="tx1"/>
              </a:solidFill>
              <a:latin typeface="Tahoma"/>
              <a:ea typeface="Tahoma"/>
              <a:cs typeface="Tahoma"/>
            </a:rPr>
            <a:t> ISP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cung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cấp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hai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trong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việc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ứng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phó</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với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DoS </a:t>
          </a:r>
          <a:r>
            <a:rPr lang="en-US" sz="2000" dirty="0" err="1">
              <a:solidFill>
                <a:schemeClr val="tx1"/>
              </a:solidFill>
              <a:latin typeface="Tahoma"/>
              <a:ea typeface="Tahoma"/>
              <a:cs typeface="Tahoma"/>
            </a:rPr>
            <a:t>trên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mạng</a:t>
          </a:r>
          <a:endParaRPr lang="en-US" sz="2000" dirty="0">
            <a:solidFill>
              <a:schemeClr val="tx1"/>
            </a:solidFill>
            <a:latin typeface="Tahoma"/>
            <a:ea typeface="Tahoma"/>
            <a:cs typeface="Tahoma"/>
          </a:endParaRPr>
        </a:p>
      </dgm:t>
    </dgm:pt>
    <dgm:pt modelId="{C263AB35-5363-47CD-81BF-0DF599BB182F}" type="parTrans" cxnId="{13CC35D1-C6B4-4AC4-A492-EE7E74F856F1}">
      <dgm:prSet/>
      <dgm:spPr/>
      <dgm:t>
        <a:bodyPr/>
        <a:lstStyle/>
        <a:p>
          <a:endParaRPr lang="en-US">
            <a:solidFill>
              <a:schemeClr val="tx1"/>
            </a:solidFill>
          </a:endParaRPr>
        </a:p>
      </dgm:t>
    </dgm:pt>
    <dgm:pt modelId="{3562C6FC-5235-4237-80E5-C1F7BB17F8C9}" type="sibTrans" cxnId="{13CC35D1-C6B4-4AC4-A492-EE7E74F856F1}">
      <dgm:prSet/>
      <dgm:spPr/>
      <dgm:t>
        <a:bodyPr/>
        <a:lstStyle/>
        <a:p>
          <a:endParaRPr lang="en-US">
            <a:solidFill>
              <a:schemeClr val="tx1"/>
            </a:solidFill>
          </a:endParaRPr>
        </a:p>
      </dgm:t>
    </dgm:pt>
    <dgm:pt modelId="{F78A8E07-488A-486C-90BE-59560C3CB8A9}">
      <dgm:prSet custT="1"/>
      <dgm:spPr/>
      <dgm:t>
        <a:bodyPr/>
        <a:lstStyle/>
        <a:p>
          <a:pPr algn="just"/>
          <a:r>
            <a:rPr lang="en-US" sz="2000" dirty="0" err="1">
              <a:solidFill>
                <a:schemeClr val="tx1"/>
              </a:solidFill>
              <a:latin typeface="Tahoma"/>
              <a:ea typeface="Tahoma"/>
              <a:cs typeface="Tahoma"/>
            </a:rPr>
            <a:t>Cấu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hình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phần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mềm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bảo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mật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như</a:t>
          </a:r>
          <a:r>
            <a:rPr lang="en-US" sz="2000" dirty="0">
              <a:solidFill>
                <a:schemeClr val="tx1"/>
              </a:solidFill>
              <a:latin typeface="Tahoma"/>
              <a:ea typeface="Tahoma"/>
              <a:cs typeface="Tahoma"/>
            </a:rPr>
            <a:t> IPS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IDS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hiện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cuộc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DoS</a:t>
          </a:r>
        </a:p>
      </dgm:t>
    </dgm:pt>
    <dgm:pt modelId="{2F43EC7F-1F67-4FB1-BEAD-D3941C6153C9}" type="parTrans" cxnId="{E3CE13B6-95B0-4887-BD7C-C144B32BF2C4}">
      <dgm:prSet/>
      <dgm:spPr/>
      <dgm:t>
        <a:bodyPr/>
        <a:lstStyle/>
        <a:p>
          <a:endParaRPr lang="en-US">
            <a:solidFill>
              <a:schemeClr val="tx1"/>
            </a:solidFill>
          </a:endParaRPr>
        </a:p>
      </dgm:t>
    </dgm:pt>
    <dgm:pt modelId="{3959630E-AC8E-4286-8368-6E071CCA9678}" type="sibTrans" cxnId="{E3CE13B6-95B0-4887-BD7C-C144B32BF2C4}">
      <dgm:prSet/>
      <dgm:spPr/>
      <dgm:t>
        <a:bodyPr/>
        <a:lstStyle/>
        <a:p>
          <a:endParaRPr lang="en-US">
            <a:solidFill>
              <a:schemeClr val="tx1"/>
            </a:solidFill>
          </a:endParaRPr>
        </a:p>
      </dgm:t>
    </dgm:pt>
    <dgm:pt modelId="{B5BEC1C0-9E30-4564-9B17-992AA3EB2D94}">
      <dgm:prSet custT="1"/>
      <dgm:spPr/>
      <dgm:t>
        <a:bodyPr/>
        <a:lstStyle/>
        <a:p>
          <a:pPr algn="just" rtl="0"/>
          <a:r>
            <a:rPr lang="en-US" sz="2000" dirty="0" err="1">
              <a:solidFill>
                <a:schemeClr val="tx1"/>
              </a:solidFill>
              <a:latin typeface="Tahoma"/>
              <a:ea typeface="Tahoma"/>
              <a:cs typeface="Tahoma"/>
            </a:rPr>
            <a:t>Giám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sát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lượng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bằng</a:t>
          </a:r>
          <a:r>
            <a:rPr lang="en-US" sz="2000" dirty="0">
              <a:solidFill>
                <a:schemeClr val="tx1"/>
              </a:solidFill>
              <a:latin typeface="Tahoma"/>
              <a:ea typeface="Tahoma"/>
              <a:cs typeface="Tahoma"/>
            </a:rPr>
            <a:t> các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cụ</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như</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EtherApe</a:t>
          </a:r>
          <a:r>
            <a:rPr lang="en-US" sz="2000" dirty="0">
              <a:solidFill>
                <a:schemeClr val="tx1"/>
              </a:solidFill>
              <a:latin typeface="Tahoma"/>
              <a:ea typeface="Tahoma"/>
              <a:cs typeface="Tahoma"/>
            </a:rPr>
            <a:t>, SolarWinds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Nagios</a:t>
          </a:r>
        </a:p>
      </dgm:t>
    </dgm:pt>
    <dgm:pt modelId="{49912C77-5E93-4521-8632-D92D06901B92}" type="parTrans" cxnId="{51964BCC-CB98-41A6-95E4-3E0FB7E95ABD}">
      <dgm:prSet/>
      <dgm:spPr/>
      <dgm:t>
        <a:bodyPr/>
        <a:lstStyle/>
        <a:p>
          <a:endParaRPr lang="en-US">
            <a:solidFill>
              <a:schemeClr val="tx1"/>
            </a:solidFill>
          </a:endParaRPr>
        </a:p>
      </dgm:t>
    </dgm:pt>
    <dgm:pt modelId="{17E03C6E-A9D9-4E40-A2ED-F110D75388AC}" type="sibTrans" cxnId="{51964BCC-CB98-41A6-95E4-3E0FB7E95ABD}">
      <dgm:prSet/>
      <dgm:spPr/>
      <dgm:t>
        <a:bodyPr/>
        <a:lstStyle/>
        <a:p>
          <a:endParaRPr lang="en-US">
            <a:solidFill>
              <a:schemeClr val="tx1"/>
            </a:solidFill>
          </a:endParaRPr>
        </a:p>
      </dgm:t>
    </dgm:pt>
    <dgm:pt modelId="{073E34F5-B96E-4337-AEEA-D619FE1EDE9E}">
      <dgm:prSet custT="1"/>
      <dgm:spPr/>
      <dgm:t>
        <a:bodyPr/>
        <a:lstStyle/>
        <a:p>
          <a:pPr algn="just"/>
          <a:r>
            <a:rPr lang="en-US" sz="2000" dirty="0" err="1">
              <a:solidFill>
                <a:schemeClr val="tx1"/>
              </a:solidFill>
              <a:latin typeface="Tahoma"/>
              <a:ea typeface="Tahoma"/>
              <a:cs typeface="Tahoma"/>
            </a:rPr>
            <a:t>Chặn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lượng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ra </a:t>
          </a:r>
          <a:r>
            <a:rPr lang="en-US" sz="2000" dirty="0" err="1">
              <a:solidFill>
                <a:schemeClr val="tx1"/>
              </a:solidFill>
              <a:latin typeface="Tahoma"/>
              <a:ea typeface="Tahoma"/>
              <a:cs typeface="Tahoma"/>
            </a:rPr>
            <a:t>không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cần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thiết</a:t>
          </a:r>
          <a:endParaRPr lang="en-US" sz="2000" dirty="0">
            <a:solidFill>
              <a:schemeClr val="tx1"/>
            </a:solidFill>
            <a:latin typeface="Tahoma"/>
            <a:ea typeface="Tahoma"/>
            <a:cs typeface="Tahoma"/>
          </a:endParaRPr>
        </a:p>
      </dgm:t>
    </dgm:pt>
    <dgm:pt modelId="{F72F2DE4-907E-463D-AA81-CC0EDC1C4FB3}" type="parTrans" cxnId="{4176D212-7060-4CD9-8BC5-D9DD369507B0}">
      <dgm:prSet/>
      <dgm:spPr/>
      <dgm:t>
        <a:bodyPr/>
        <a:lstStyle/>
        <a:p>
          <a:endParaRPr lang="en-US">
            <a:solidFill>
              <a:schemeClr val="tx1"/>
            </a:solidFill>
          </a:endParaRPr>
        </a:p>
      </dgm:t>
    </dgm:pt>
    <dgm:pt modelId="{E3B961D9-4AF6-43D7-A943-D1B3ADCB4C3D}" type="sibTrans" cxnId="{4176D212-7060-4CD9-8BC5-D9DD369507B0}">
      <dgm:prSet/>
      <dgm:spPr/>
      <dgm:t>
        <a:bodyPr/>
        <a:lstStyle/>
        <a:p>
          <a:endParaRPr lang="en-US">
            <a:solidFill>
              <a:schemeClr val="tx1"/>
            </a:solidFill>
          </a:endParaRPr>
        </a:p>
      </dgm:t>
    </dgm:pt>
    <dgm:pt modelId="{5C24C6E4-01A0-439F-8D2B-2DF660503DC1}">
      <dgm:prSet custT="1"/>
      <dgm:spPr/>
      <dgm:t>
        <a:bodyPr/>
        <a:lstStyle/>
        <a:p>
          <a:pPr algn="just"/>
          <a:r>
            <a:rPr lang="en-US" sz="2000" dirty="0" err="1">
              <a:solidFill>
                <a:schemeClr val="tx1"/>
              </a:solidFill>
              <a:latin typeface="Tahoma"/>
              <a:ea typeface="Tahoma"/>
              <a:cs typeface="Tahoma"/>
            </a:rPr>
            <a:t>Chuẩn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bị</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chiến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lược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xử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sau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bao </a:t>
          </a:r>
          <a:r>
            <a:rPr lang="en-US" sz="2000" dirty="0" err="1">
              <a:solidFill>
                <a:schemeClr val="tx1"/>
              </a:solidFill>
              <a:latin typeface="Tahoma"/>
              <a:ea typeface="Tahoma"/>
              <a:cs typeface="Tahoma"/>
            </a:rPr>
            <a:t>gồm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nhiều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giải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pháp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theo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trình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tự</a:t>
          </a:r>
          <a:endParaRPr lang="en-US" sz="2000" dirty="0">
            <a:solidFill>
              <a:schemeClr val="tx1"/>
            </a:solidFill>
            <a:latin typeface="Tahoma"/>
            <a:ea typeface="Tahoma"/>
            <a:cs typeface="Tahoma"/>
          </a:endParaRPr>
        </a:p>
      </dgm:t>
    </dgm:pt>
    <dgm:pt modelId="{008AB8BD-09F6-4BFD-A27C-3F0BABADF0E5}" type="parTrans" cxnId="{E98BC934-1CB8-4F0C-9F16-4D1781FF174D}">
      <dgm:prSet/>
      <dgm:spPr/>
      <dgm:t>
        <a:bodyPr/>
        <a:lstStyle/>
        <a:p>
          <a:endParaRPr lang="en-US">
            <a:solidFill>
              <a:schemeClr val="tx1"/>
            </a:solidFill>
          </a:endParaRPr>
        </a:p>
      </dgm:t>
    </dgm:pt>
    <dgm:pt modelId="{6F6880E5-4DA7-49FB-BCCF-FD2BFDB0FE1B}" type="sibTrans" cxnId="{E98BC934-1CB8-4F0C-9F16-4D1781FF174D}">
      <dgm:prSet/>
      <dgm:spPr/>
      <dgm:t>
        <a:bodyPr/>
        <a:lstStyle/>
        <a:p>
          <a:endParaRPr lang="en-US">
            <a:solidFill>
              <a:schemeClr val="tx1"/>
            </a:solidFill>
          </a:endParaRPr>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6">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0A2ECB96-4D22-4C62-BB96-1484ED92BBB5}" type="pres">
      <dgm:prSet presAssocID="{4DC09EAD-A286-4AE7-AF0C-A81A05D6E5DB}" presName="parentText" presStyleLbl="node1" presStyleIdx="1" presStyleCnt="6">
        <dgm:presLayoutVars>
          <dgm:chMax val="0"/>
          <dgm:bulletEnabled val="1"/>
        </dgm:presLayoutVars>
      </dgm:prSet>
      <dgm:spPr/>
      <dgm:t>
        <a:bodyPr/>
        <a:lstStyle/>
        <a:p>
          <a:endParaRPr lang="ru-RU"/>
        </a:p>
      </dgm:t>
    </dgm:pt>
    <dgm:pt modelId="{5174F11E-EE7C-4384-9208-8F921C0B784A}" type="pres">
      <dgm:prSet presAssocID="{3562C6FC-5235-4237-80E5-C1F7BB17F8C9}" presName="spacer" presStyleCnt="0"/>
      <dgm:spPr/>
    </dgm:pt>
    <dgm:pt modelId="{353DF80A-DF46-45B4-8929-6F0E03A8A856}" type="pres">
      <dgm:prSet presAssocID="{F78A8E07-488A-486C-90BE-59560C3CB8A9}" presName="parentText" presStyleLbl="node1" presStyleIdx="2" presStyleCnt="6">
        <dgm:presLayoutVars>
          <dgm:chMax val="0"/>
          <dgm:bulletEnabled val="1"/>
        </dgm:presLayoutVars>
      </dgm:prSet>
      <dgm:spPr/>
      <dgm:t>
        <a:bodyPr/>
        <a:lstStyle/>
        <a:p>
          <a:endParaRPr lang="ru-RU"/>
        </a:p>
      </dgm:t>
    </dgm:pt>
    <dgm:pt modelId="{D35AA3C8-E999-4554-9812-5A465F2B5ABF}" type="pres">
      <dgm:prSet presAssocID="{3959630E-AC8E-4286-8368-6E071CCA9678}" presName="spacer" presStyleCnt="0"/>
      <dgm:spPr/>
    </dgm:pt>
    <dgm:pt modelId="{8803D101-32ED-4DC4-A1ED-FD3AE3DEBBB9}" type="pres">
      <dgm:prSet presAssocID="{B5BEC1C0-9E30-4564-9B17-992AA3EB2D94}" presName="parentText" presStyleLbl="node1" presStyleIdx="3" presStyleCnt="6">
        <dgm:presLayoutVars>
          <dgm:chMax val="0"/>
          <dgm:bulletEnabled val="1"/>
        </dgm:presLayoutVars>
      </dgm:prSet>
      <dgm:spPr/>
      <dgm:t>
        <a:bodyPr/>
        <a:lstStyle/>
        <a:p>
          <a:endParaRPr lang="ru-RU"/>
        </a:p>
      </dgm:t>
    </dgm:pt>
    <dgm:pt modelId="{14132F86-950B-4DAD-B214-F8B325AC07F2}" type="pres">
      <dgm:prSet presAssocID="{17E03C6E-A9D9-4E40-A2ED-F110D75388AC}" presName="spacer" presStyleCnt="0"/>
      <dgm:spPr/>
    </dgm:pt>
    <dgm:pt modelId="{D28C1999-BAE4-4537-B138-08D3004E0996}" type="pres">
      <dgm:prSet presAssocID="{073E34F5-B96E-4337-AEEA-D619FE1EDE9E}" presName="parentText" presStyleLbl="node1" presStyleIdx="4" presStyleCnt="6">
        <dgm:presLayoutVars>
          <dgm:chMax val="0"/>
          <dgm:bulletEnabled val="1"/>
        </dgm:presLayoutVars>
      </dgm:prSet>
      <dgm:spPr/>
      <dgm:t>
        <a:bodyPr/>
        <a:lstStyle/>
        <a:p>
          <a:endParaRPr lang="ru-RU"/>
        </a:p>
      </dgm:t>
    </dgm:pt>
    <dgm:pt modelId="{91804813-3B8D-4000-963C-613658A74EA6}" type="pres">
      <dgm:prSet presAssocID="{E3B961D9-4AF6-43D7-A943-D1B3ADCB4C3D}" presName="spacer" presStyleCnt="0"/>
      <dgm:spPr/>
    </dgm:pt>
    <dgm:pt modelId="{2F930E14-7EED-4777-913F-A1A6F801B7BB}" type="pres">
      <dgm:prSet presAssocID="{5C24C6E4-01A0-439F-8D2B-2DF660503DC1}" presName="parentText" presStyleLbl="node1" presStyleIdx="5" presStyleCnt="6">
        <dgm:presLayoutVars>
          <dgm:chMax val="0"/>
          <dgm:bulletEnabled val="1"/>
        </dgm:presLayoutVars>
      </dgm:prSet>
      <dgm:spPr/>
      <dgm:t>
        <a:bodyPr/>
        <a:lstStyle/>
        <a:p>
          <a:endParaRPr lang="ru-RU"/>
        </a:p>
      </dgm:t>
    </dgm:pt>
  </dgm:ptLst>
  <dgm:cxnLst>
    <dgm:cxn modelId="{8636CDEF-2DEF-4CB1-BE31-68AB0270EB6C}" type="presOf" srcId="{4DC09EAD-A286-4AE7-AF0C-A81A05D6E5DB}" destId="{0A2ECB96-4D22-4C62-BB96-1484ED92BBB5}" srcOrd="0" destOrd="0" presId="urn:microsoft.com/office/officeart/2005/8/layout/vList2"/>
    <dgm:cxn modelId="{51964BCC-CB98-41A6-95E4-3E0FB7E95ABD}" srcId="{45AA1B9A-DF45-4A11-AE85-21979A21BD05}" destId="{B5BEC1C0-9E30-4564-9B17-992AA3EB2D94}" srcOrd="3" destOrd="0" parTransId="{49912C77-5E93-4521-8632-D92D06901B92}" sibTransId="{17E03C6E-A9D9-4E40-A2ED-F110D75388AC}"/>
    <dgm:cxn modelId="{B8798DF4-1163-411C-90DD-504C9379B327}" type="presOf" srcId="{5C24C6E4-01A0-439F-8D2B-2DF660503DC1}" destId="{2F930E14-7EED-4777-913F-A1A6F801B7BB}" srcOrd="0" destOrd="0" presId="urn:microsoft.com/office/officeart/2005/8/layout/vList2"/>
    <dgm:cxn modelId="{3A001A32-A1D2-498E-9798-B2BCA860F710}" type="presOf" srcId="{92141A0F-86A4-48D6-B564-CA1DBD537E4C}" destId="{99DD1A83-D17D-4C87-94F1-E6C21198B042}" srcOrd="0" destOrd="0" presId="urn:microsoft.com/office/officeart/2005/8/layout/vList2"/>
    <dgm:cxn modelId="{990C989D-1725-44EE-8588-313C1760CA60}" srcId="{45AA1B9A-DF45-4A11-AE85-21979A21BD05}" destId="{92141A0F-86A4-48D6-B564-CA1DBD537E4C}" srcOrd="0" destOrd="0" parTransId="{BA09E5A1-35C6-4981-B2F0-2E3DD2FCD015}" sibTransId="{32647E4A-04EA-4336-92BE-E627151D4DA8}"/>
    <dgm:cxn modelId="{E3CE13B6-95B0-4887-BD7C-C144B32BF2C4}" srcId="{45AA1B9A-DF45-4A11-AE85-21979A21BD05}" destId="{F78A8E07-488A-486C-90BE-59560C3CB8A9}" srcOrd="2" destOrd="0" parTransId="{2F43EC7F-1F67-4FB1-BEAD-D3941C6153C9}" sibTransId="{3959630E-AC8E-4286-8368-6E071CCA9678}"/>
    <dgm:cxn modelId="{240512BB-200E-4A56-8530-A8B6A8EC5991}" type="presOf" srcId="{F78A8E07-488A-486C-90BE-59560C3CB8A9}" destId="{353DF80A-DF46-45B4-8929-6F0E03A8A856}" srcOrd="0" destOrd="0" presId="urn:microsoft.com/office/officeart/2005/8/layout/vList2"/>
    <dgm:cxn modelId="{C322A129-2C4F-4831-8F5F-49B0C7747E68}" type="presOf" srcId="{B5BEC1C0-9E30-4564-9B17-992AA3EB2D94}" destId="{8803D101-32ED-4DC4-A1ED-FD3AE3DEBBB9}" srcOrd="0" destOrd="0" presId="urn:microsoft.com/office/officeart/2005/8/layout/vList2"/>
    <dgm:cxn modelId="{E98BC934-1CB8-4F0C-9F16-4D1781FF174D}" srcId="{45AA1B9A-DF45-4A11-AE85-21979A21BD05}" destId="{5C24C6E4-01A0-439F-8D2B-2DF660503DC1}" srcOrd="5" destOrd="0" parTransId="{008AB8BD-09F6-4BFD-A27C-3F0BABADF0E5}" sibTransId="{6F6880E5-4DA7-49FB-BCCF-FD2BFDB0FE1B}"/>
    <dgm:cxn modelId="{E1020592-1396-4AE3-958C-ACD1BD765361}" type="presOf" srcId="{073E34F5-B96E-4337-AEEA-D619FE1EDE9E}" destId="{D28C1999-BAE4-4537-B138-08D3004E0996}" srcOrd="0" destOrd="0" presId="urn:microsoft.com/office/officeart/2005/8/layout/vList2"/>
    <dgm:cxn modelId="{AAC163CE-5098-45BF-86E9-FE2D835B57C1}" type="presOf" srcId="{45AA1B9A-DF45-4A11-AE85-21979A21BD05}" destId="{8D64D4DB-6235-413F-8A82-B6A90E040B5C}" srcOrd="0" destOrd="0" presId="urn:microsoft.com/office/officeart/2005/8/layout/vList2"/>
    <dgm:cxn modelId="{4176D212-7060-4CD9-8BC5-D9DD369507B0}" srcId="{45AA1B9A-DF45-4A11-AE85-21979A21BD05}" destId="{073E34F5-B96E-4337-AEEA-D619FE1EDE9E}" srcOrd="4" destOrd="0" parTransId="{F72F2DE4-907E-463D-AA81-CC0EDC1C4FB3}" sibTransId="{E3B961D9-4AF6-43D7-A943-D1B3ADCB4C3D}"/>
    <dgm:cxn modelId="{13CC35D1-C6B4-4AC4-A492-EE7E74F856F1}" srcId="{45AA1B9A-DF45-4A11-AE85-21979A21BD05}" destId="{4DC09EAD-A286-4AE7-AF0C-A81A05D6E5DB}" srcOrd="1" destOrd="0" parTransId="{C263AB35-5363-47CD-81BF-0DF599BB182F}" sibTransId="{3562C6FC-5235-4237-80E5-C1F7BB17F8C9}"/>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04E22A1F-0A0F-4669-B926-885C737BBA42}" type="presParOf" srcId="{8D64D4DB-6235-413F-8A82-B6A90E040B5C}" destId="{0A2ECB96-4D22-4C62-BB96-1484ED92BBB5}" srcOrd="2" destOrd="0" presId="urn:microsoft.com/office/officeart/2005/8/layout/vList2"/>
    <dgm:cxn modelId="{121F1D43-B895-44B5-9512-90D6B19124F6}" type="presParOf" srcId="{8D64D4DB-6235-413F-8A82-B6A90E040B5C}" destId="{5174F11E-EE7C-4384-9208-8F921C0B784A}" srcOrd="3" destOrd="0" presId="urn:microsoft.com/office/officeart/2005/8/layout/vList2"/>
    <dgm:cxn modelId="{F297A4E0-88EA-4BCF-A0A7-1D41884CC309}" type="presParOf" srcId="{8D64D4DB-6235-413F-8A82-B6A90E040B5C}" destId="{353DF80A-DF46-45B4-8929-6F0E03A8A856}" srcOrd="4" destOrd="0" presId="urn:microsoft.com/office/officeart/2005/8/layout/vList2"/>
    <dgm:cxn modelId="{1FBE1E05-65B5-414E-88B3-D010F6FCEEBF}" type="presParOf" srcId="{8D64D4DB-6235-413F-8A82-B6A90E040B5C}" destId="{D35AA3C8-E999-4554-9812-5A465F2B5ABF}" srcOrd="5" destOrd="0" presId="urn:microsoft.com/office/officeart/2005/8/layout/vList2"/>
    <dgm:cxn modelId="{1C21440B-73AA-4877-9002-E4051205AA50}" type="presParOf" srcId="{8D64D4DB-6235-413F-8A82-B6A90E040B5C}" destId="{8803D101-32ED-4DC4-A1ED-FD3AE3DEBBB9}" srcOrd="6" destOrd="0" presId="urn:microsoft.com/office/officeart/2005/8/layout/vList2"/>
    <dgm:cxn modelId="{338B160D-9ED3-41E3-9FDB-6D356E963AB8}" type="presParOf" srcId="{8D64D4DB-6235-413F-8A82-B6A90E040B5C}" destId="{14132F86-950B-4DAD-B214-F8B325AC07F2}" srcOrd="7" destOrd="0" presId="urn:microsoft.com/office/officeart/2005/8/layout/vList2"/>
    <dgm:cxn modelId="{F23816D9-3EB8-4757-A912-E24BA4032955}" type="presParOf" srcId="{8D64D4DB-6235-413F-8A82-B6A90E040B5C}" destId="{D28C1999-BAE4-4537-B138-08D3004E0996}" srcOrd="8" destOrd="0" presId="urn:microsoft.com/office/officeart/2005/8/layout/vList2"/>
    <dgm:cxn modelId="{E38624AD-B642-431B-970A-0FFA4F0456B7}" type="presParOf" srcId="{8D64D4DB-6235-413F-8A82-B6A90E040B5C}" destId="{91804813-3B8D-4000-963C-613658A74EA6}" srcOrd="9" destOrd="0" presId="urn:microsoft.com/office/officeart/2005/8/layout/vList2"/>
    <dgm:cxn modelId="{F233ADA2-1AB6-4990-A0AB-2D74CA3716B4}" type="presParOf" srcId="{8D64D4DB-6235-413F-8A82-B6A90E040B5C}" destId="{2F930E14-7EED-4777-913F-A1A6F801B7BB}"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10181B36-1008-4907-A0A4-02E7788B6C16}">
      <dgm:prSet/>
      <dgm:spPr>
        <a:gradFill rotWithShape="0">
          <a:gsLst>
            <a:gs pos="80000">
              <a:srgbClr val="F58728"/>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a:cs typeface="Arial"/>
            </a:rPr>
            <a:t>1</a:t>
          </a:r>
          <a:endParaRPr lang="vi-VN" b="1" noProof="0" dirty="0">
            <a:latin typeface="Arial"/>
            <a:cs typeface="Arial"/>
          </a:endParaRPr>
        </a:p>
      </dgm:t>
    </dgm:pt>
    <dgm:pt modelId="{A8B1B238-37DA-452F-A118-19A9E8F63078}" type="par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6B300F0C-E3A2-413A-A23D-0B81590F8B14}" type="sib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20A76286-722C-4F84-8829-482AA7F1317F}">
      <dgm:prSet/>
      <dgm:spPr>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2</a:t>
          </a:r>
          <a:endParaRPr lang="vi-VN" b="1" noProof="0" dirty="0">
            <a:latin typeface="Arial" panose="020B0604020202020204" pitchFamily="34" charset="0"/>
            <a:cs typeface="Arial" panose="020B0604020202020204" pitchFamily="34" charset="0"/>
          </a:endParaRPr>
        </a:p>
      </dgm:t>
    </dgm:pt>
    <dgm:pt modelId="{E3AB50B9-E1B5-4404-9528-6580F9433FDC}" type="par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132ED142-BE6C-4CEB-93A5-2BEDEBDC088C}" type="sib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E1435408-E623-4779-A37B-2BAEDD37CB3B}">
      <dgm:prSet custT="1"/>
      <dgm:spPr>
        <a:solidFill>
          <a:srgbClr val="00FF0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Truy</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cập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trái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phép</a:t>
          </a:r>
          <a:endParaRPr lang="vi-VN" sz="3200" noProof="0" dirty="0">
            <a:latin typeface="Arial" panose="020B0604020202020204" pitchFamily="34" charset="0"/>
            <a:cs typeface="Arial" panose="020B0604020202020204" pitchFamily="34" charset="0"/>
          </a:endParaRPr>
        </a:p>
      </dgm:t>
    </dgm:pt>
    <dgm:pt modelId="{7B0344D4-0E12-4411-BC74-8EC8A11954D5}" type="par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0DD2F346-F2AD-4AD0-B301-ABD39E8C7067}" type="sib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113E9FB5-C244-421D-BAB8-754A25EC870D}">
      <dgm:prSet/>
      <dgm:spPr/>
      <dgm:t>
        <a:bodyPr/>
        <a:lstStyle/>
        <a:p>
          <a:r>
            <a:rPr lang="en-US" b="1" noProof="0" dirty="0">
              <a:latin typeface="Arial" panose="020B0604020202020204" pitchFamily="34" charset="0"/>
              <a:cs typeface="Arial" panose="020B0604020202020204" pitchFamily="34" charset="0"/>
            </a:rPr>
            <a:t>3</a:t>
          </a:r>
          <a:endParaRPr lang="vi-VN" b="1" noProof="0" dirty="0">
            <a:latin typeface="Arial" panose="020B0604020202020204" pitchFamily="34" charset="0"/>
            <a:cs typeface="Arial" panose="020B0604020202020204" pitchFamily="34" charset="0"/>
          </a:endParaRPr>
        </a:p>
      </dgm:t>
    </dgm:pt>
    <dgm:pt modelId="{36E27C84-9826-4035-8E17-80A1C985968E}" type="parTrans" cxnId="{B3B9FD4A-0B26-459A-BB35-112ADB2C7A25}">
      <dgm:prSet/>
      <dgm:spPr/>
      <dgm:t>
        <a:bodyPr/>
        <a:lstStyle/>
        <a:p>
          <a:endParaRPr lang="en-US"/>
        </a:p>
      </dgm:t>
    </dgm:pt>
    <dgm:pt modelId="{746E4DBF-29DC-4442-8CD1-291E91030CE8}" type="sibTrans" cxnId="{B3B9FD4A-0B26-459A-BB35-112ADB2C7A25}">
      <dgm:prSet/>
      <dgm:spPr/>
      <dgm:t>
        <a:bodyPr/>
        <a:lstStyle/>
        <a:p>
          <a:endParaRPr lang="en-US"/>
        </a:p>
      </dgm:t>
    </dgm:pt>
    <dgm:pt modelId="{56BE6C2E-F32C-4520-BFFF-32FBB2C6B3F9}">
      <dgm:prSet custT="1"/>
      <dgm:spPr/>
      <dgm:t>
        <a:bodyPr/>
        <a:lstStyle/>
        <a:p>
          <a:pPr rtl="0"/>
          <a:r>
            <a:rPr lang="en-US" sz="3200" dirty="0" err="1">
              <a:latin typeface="Arial"/>
              <a:cs typeface="Arial"/>
            </a:rPr>
            <a:t>Xử</a:t>
          </a:r>
          <a:r>
            <a:rPr lang="en-US" sz="3200" dirty="0">
              <a:latin typeface="Arial"/>
              <a:cs typeface="Arial"/>
            </a:rPr>
            <a:t> </a:t>
          </a:r>
          <a:r>
            <a:rPr lang="en-US" sz="3200" dirty="0" err="1">
              <a:latin typeface="Arial"/>
              <a:cs typeface="Arial"/>
            </a:rPr>
            <a:t>lí</a:t>
          </a:r>
          <a:r>
            <a:rPr lang="en-US" sz="3200" dirty="0">
              <a:latin typeface="Arial"/>
              <a:cs typeface="Arial"/>
            </a:rPr>
            <a:t> </a:t>
          </a:r>
          <a:r>
            <a:rPr lang="en-US" sz="3200" dirty="0" err="1">
              <a:latin typeface="Arial"/>
              <a:cs typeface="Arial"/>
            </a:rPr>
            <a:t>sự</a:t>
          </a:r>
          <a:r>
            <a:rPr lang="en-US" sz="3200" dirty="0">
              <a:latin typeface="Arial"/>
              <a:cs typeface="Arial"/>
            </a:rPr>
            <a:t> </a:t>
          </a:r>
          <a:r>
            <a:rPr lang="en-US" sz="3200" dirty="0" err="1">
              <a:latin typeface="Arial"/>
              <a:cs typeface="Arial"/>
            </a:rPr>
            <a:t>cố</a:t>
          </a:r>
          <a:r>
            <a:rPr lang="en-US" sz="3200" dirty="0">
              <a:latin typeface="Arial"/>
              <a:cs typeface="Arial"/>
            </a:rPr>
            <a:t> </a:t>
          </a:r>
          <a:r>
            <a:rPr lang="en-US" sz="3200" dirty="0" err="1">
              <a:latin typeface="Arial"/>
              <a:cs typeface="Arial"/>
            </a:rPr>
            <a:t>Sử</a:t>
          </a:r>
          <a:r>
            <a:rPr lang="en-US" sz="3200" dirty="0">
              <a:latin typeface="Arial"/>
              <a:cs typeface="Arial"/>
            </a:rPr>
            <a:t> </a:t>
          </a:r>
          <a:r>
            <a:rPr lang="en-US" sz="3200" dirty="0" err="1">
              <a:latin typeface="Arial"/>
              <a:cs typeface="Arial"/>
            </a:rPr>
            <a:t>dụng</a:t>
          </a:r>
          <a:r>
            <a:rPr lang="en-US" sz="3200" dirty="0">
              <a:latin typeface="Arial"/>
              <a:cs typeface="Arial"/>
            </a:rPr>
            <a:t> </a:t>
          </a:r>
          <a:r>
            <a:rPr lang="en-US" sz="3200" dirty="0" err="1">
              <a:latin typeface="Arial"/>
              <a:cs typeface="Arial"/>
            </a:rPr>
            <a:t>sai</a:t>
          </a:r>
          <a:r>
            <a:rPr lang="en-US" sz="3200" noProof="0" dirty="0">
              <a:latin typeface="Arial"/>
              <a:cs typeface="Arial"/>
            </a:rPr>
            <a:t> cách</a:t>
          </a:r>
          <a:endParaRPr lang="vi-VN" sz="3200" noProof="0" dirty="0">
            <a:latin typeface="Arial" panose="020B0604020202020204" pitchFamily="34" charset="0"/>
            <a:cs typeface="Arial" panose="020B0604020202020204" pitchFamily="34" charset="0"/>
          </a:endParaRPr>
        </a:p>
      </dgm:t>
    </dgm:pt>
    <dgm:pt modelId="{8E37A56E-7321-402A-B686-50608A09B2B0}" type="parTrans" cxnId="{9EA88D01-C28F-4176-BE7D-5B8B691696D4}">
      <dgm:prSet/>
      <dgm:spPr/>
      <dgm:t>
        <a:bodyPr/>
        <a:lstStyle/>
        <a:p>
          <a:endParaRPr lang="en-US"/>
        </a:p>
      </dgm:t>
    </dgm:pt>
    <dgm:pt modelId="{98EAE54D-BD33-4A38-84D0-77B5C61B33CC}" type="sibTrans" cxnId="{9EA88D01-C28F-4176-BE7D-5B8B691696D4}">
      <dgm:prSet/>
      <dgm:spPr/>
      <dgm:t>
        <a:bodyPr/>
        <a:lstStyle/>
        <a:p>
          <a:endParaRPr lang="en-US"/>
        </a:p>
      </dgm:t>
    </dgm:pt>
    <dgm:pt modelId="{8255ED2C-153E-4541-A27A-460C9785CF18}">
      <dgm:prSet/>
      <dgm:spPr/>
      <dgm:t>
        <a:bodyPr/>
        <a:lstStyle/>
        <a:p>
          <a:r>
            <a:rPr lang="en-US" b="1" noProof="0" dirty="0">
              <a:latin typeface="Arial" panose="020B0604020202020204" pitchFamily="34" charset="0"/>
              <a:cs typeface="Arial" panose="020B0604020202020204" pitchFamily="34" charset="0"/>
            </a:rPr>
            <a:t>4</a:t>
          </a:r>
          <a:endParaRPr lang="vi-VN" b="1" noProof="0" dirty="0">
            <a:latin typeface="Arial" panose="020B0604020202020204" pitchFamily="34" charset="0"/>
            <a:cs typeface="Arial" panose="020B0604020202020204" pitchFamily="34" charset="0"/>
          </a:endParaRPr>
        </a:p>
      </dgm:t>
    </dgm:pt>
    <dgm:pt modelId="{0A464E8A-0ACE-4412-A525-543BC644F6BE}" type="parTrans" cxnId="{33935C1B-E6BD-479E-B8F7-FB3E7D2FDDD5}">
      <dgm:prSet/>
      <dgm:spPr/>
      <dgm:t>
        <a:bodyPr/>
        <a:lstStyle/>
        <a:p>
          <a:endParaRPr lang="en-US"/>
        </a:p>
      </dgm:t>
    </dgm:pt>
    <dgm:pt modelId="{2BDC47C8-02F7-4011-ADF1-C5E0208108A9}" type="sibTrans" cxnId="{33935C1B-E6BD-479E-B8F7-FB3E7D2FDDD5}">
      <dgm:prSet/>
      <dgm:spPr/>
      <dgm:t>
        <a:bodyPr/>
        <a:lstStyle/>
        <a:p>
          <a:endParaRPr lang="en-US"/>
        </a:p>
      </dgm:t>
    </dgm:pt>
    <dgm:pt modelId="{72BAA417-B61D-4842-99AC-05B5AB2075AA}">
      <dgm:prSet custT="1"/>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thành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tố</a:t>
          </a:r>
          <a:endParaRPr lang="vi-VN" sz="3200" noProof="0" dirty="0">
            <a:latin typeface="Arial" panose="020B0604020202020204" pitchFamily="34" charset="0"/>
            <a:cs typeface="Arial" panose="020B0604020202020204" pitchFamily="34" charset="0"/>
          </a:endParaRPr>
        </a:p>
      </dgm:t>
    </dgm:pt>
    <dgm:pt modelId="{6F8B4BC8-3A74-49E0-AF3C-A096C0CF87FE}" type="parTrans" cxnId="{67BAE67C-567A-4003-8706-E61CEF0783F7}">
      <dgm:prSet/>
      <dgm:spPr/>
      <dgm:t>
        <a:bodyPr/>
        <a:lstStyle/>
        <a:p>
          <a:endParaRPr lang="en-US"/>
        </a:p>
      </dgm:t>
    </dgm:pt>
    <dgm:pt modelId="{052A974D-9E79-4092-8DB8-FA948CDAE4DA}" type="sibTrans" cxnId="{67BAE67C-567A-4003-8706-E61CEF0783F7}">
      <dgm:prSet/>
      <dgm:spPr/>
      <dgm:t>
        <a:bodyPr/>
        <a:lstStyle/>
        <a:p>
          <a:endParaRPr lang="en-US"/>
        </a:p>
      </dgm:t>
    </dgm:pt>
    <dgm:pt modelId="{D548F8AE-9621-430B-95E5-D345A51A5541}">
      <dgm:prSet custT="1"/>
      <dgm:spPr>
        <a:solidFill>
          <a:srgbClr val="F5D0D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Từ</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chối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dịch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vụ</a:t>
          </a:r>
          <a:endParaRPr lang="vi-VN" sz="3200" noProof="0" dirty="0">
            <a:latin typeface="Arial" panose="020B0604020202020204" pitchFamily="34" charset="0"/>
            <a:cs typeface="Arial" panose="020B0604020202020204" pitchFamily="34" charset="0"/>
          </a:endParaRPr>
        </a:p>
      </dgm:t>
    </dgm:pt>
    <dgm:pt modelId="{24C9CC84-A734-4E54-BAF5-B41DE56943A7}" type="sib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5DD2EAC9-2401-4E46-9F9B-5F9FC51F7AFE}" type="par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4AB3CAA9-F3E8-4EA1-82FA-C3B0DCBAAEF1}" type="pres">
      <dgm:prSet presAssocID="{10181B36-1008-4907-A0A4-02E7788B6C16}" presName="composite" presStyleCnt="0"/>
      <dgm:spPr/>
    </dgm:pt>
    <dgm:pt modelId="{FD9E4D36-7BC8-44CF-8B21-B099B5C47149}" type="pres">
      <dgm:prSet presAssocID="{10181B36-1008-4907-A0A4-02E7788B6C16}" presName="desTx" presStyleLbl="fgAccFollowNode1" presStyleIdx="0" presStyleCnt="4" custScaleX="96077" custLinFactNeighborX="157">
        <dgm:presLayoutVars>
          <dgm:bulletEnabled val="1"/>
        </dgm:presLayoutVars>
      </dgm:prSet>
      <dgm:spPr/>
      <dgm:t>
        <a:bodyPr/>
        <a:lstStyle/>
        <a:p>
          <a:endParaRPr lang="ru-RU"/>
        </a:p>
      </dgm:t>
    </dgm:pt>
    <dgm:pt modelId="{9290F8A0-46E5-4371-8391-5805FA59235F}" type="pres">
      <dgm:prSet presAssocID="{10181B36-1008-4907-A0A4-02E7788B6C16}" presName="labelTx" presStyleLbl="node1" presStyleIdx="0" presStyleCnt="4">
        <dgm:presLayoutVars>
          <dgm:chMax val="0"/>
          <dgm:chPref val="0"/>
          <dgm:bulletEnabled val="1"/>
        </dgm:presLayoutVars>
      </dgm:prSet>
      <dgm:spPr/>
      <dgm:t>
        <a:bodyPr/>
        <a:lstStyle/>
        <a:p>
          <a:endParaRPr lang="ru-RU"/>
        </a:p>
      </dgm:t>
    </dgm:pt>
    <dgm:pt modelId="{7CD099DC-27F9-4C37-BBA5-D6E456EA9934}" type="pres">
      <dgm:prSet presAssocID="{6B300F0C-E3A2-413A-A23D-0B81590F8B14}" presName="sp" presStyleCnt="0"/>
      <dgm:spPr/>
    </dgm:pt>
    <dgm:pt modelId="{4F14A550-3981-4A8F-85BC-412CD3D38C75}" type="pres">
      <dgm:prSet presAssocID="{20A76286-722C-4F84-8829-482AA7F1317F}" presName="composite" presStyleCnt="0"/>
      <dgm:spPr/>
    </dgm:pt>
    <dgm:pt modelId="{3DF15514-9562-477D-BD1C-48B186E42CFC}" type="pres">
      <dgm:prSet presAssocID="{20A76286-722C-4F84-8829-482AA7F1317F}" presName="desTx" presStyleLbl="fgAccFollowNode1" presStyleIdx="1" presStyleCnt="4" custScaleX="96265" custLinFactNeighborX="157">
        <dgm:presLayoutVars>
          <dgm:bulletEnabled val="1"/>
        </dgm:presLayoutVars>
      </dgm:prSet>
      <dgm:spPr/>
      <dgm:t>
        <a:bodyPr/>
        <a:lstStyle/>
        <a:p>
          <a:endParaRPr lang="ru-RU"/>
        </a:p>
      </dgm:t>
    </dgm:pt>
    <dgm:pt modelId="{B87399E1-7EEA-410F-8431-6E15A5173133}" type="pres">
      <dgm:prSet presAssocID="{20A76286-722C-4F84-8829-482AA7F1317F}" presName="labelTx" presStyleLbl="node1" presStyleIdx="1" presStyleCnt="4">
        <dgm:presLayoutVars>
          <dgm:chMax val="0"/>
          <dgm:chPref val="0"/>
          <dgm:bulletEnabled val="1"/>
        </dgm:presLayoutVars>
      </dgm:prSet>
      <dgm:spPr/>
      <dgm:t>
        <a:bodyPr/>
        <a:lstStyle/>
        <a:p>
          <a:endParaRPr lang="ru-RU"/>
        </a:p>
      </dgm:t>
    </dgm:pt>
    <dgm:pt modelId="{108DCDAC-EC34-45FE-BF8E-18FCCDF84689}" type="pres">
      <dgm:prSet presAssocID="{132ED142-BE6C-4CEB-93A5-2BEDEBDC088C}" presName="sp" presStyleCnt="0"/>
      <dgm:spPr/>
    </dgm:pt>
    <dgm:pt modelId="{630E2096-3A54-465E-9134-53231E66D44F}" type="pres">
      <dgm:prSet presAssocID="{113E9FB5-C244-421D-BAB8-754A25EC870D}" presName="composite" presStyleCnt="0"/>
      <dgm:spPr/>
    </dgm:pt>
    <dgm:pt modelId="{1E0C1D56-3AF6-4A0D-91F1-7A68D88F183B}" type="pres">
      <dgm:prSet presAssocID="{113E9FB5-C244-421D-BAB8-754A25EC870D}" presName="desTx" presStyleLbl="fgAccFollowNode1" presStyleIdx="2" presStyleCnt="4" custScaleX="96265" custLinFactNeighborX="157">
        <dgm:presLayoutVars>
          <dgm:bulletEnabled val="1"/>
        </dgm:presLayoutVars>
      </dgm:prSet>
      <dgm:spPr/>
      <dgm:t>
        <a:bodyPr/>
        <a:lstStyle/>
        <a:p>
          <a:endParaRPr lang="ru-RU"/>
        </a:p>
      </dgm:t>
    </dgm:pt>
    <dgm:pt modelId="{2E69B724-E868-4430-B9F9-ABD896852ECA}" type="pres">
      <dgm:prSet presAssocID="{113E9FB5-C244-421D-BAB8-754A25EC870D}" presName="labelTx" presStyleLbl="node1" presStyleIdx="2" presStyleCnt="4">
        <dgm:presLayoutVars>
          <dgm:chMax val="0"/>
          <dgm:chPref val="0"/>
          <dgm:bulletEnabled val="1"/>
        </dgm:presLayoutVars>
      </dgm:prSet>
      <dgm:spPr/>
      <dgm:t>
        <a:bodyPr/>
        <a:lstStyle/>
        <a:p>
          <a:endParaRPr lang="ru-RU"/>
        </a:p>
      </dgm:t>
    </dgm:pt>
    <dgm:pt modelId="{F33CCB86-4098-4FC5-87BD-3290AC5CAA87}" type="pres">
      <dgm:prSet presAssocID="{746E4DBF-29DC-4442-8CD1-291E91030CE8}" presName="sp" presStyleCnt="0"/>
      <dgm:spPr/>
    </dgm:pt>
    <dgm:pt modelId="{DE4DC8C6-5FE1-4807-BA15-0A93D44331E7}" type="pres">
      <dgm:prSet presAssocID="{8255ED2C-153E-4541-A27A-460C9785CF18}" presName="composite" presStyleCnt="0"/>
      <dgm:spPr/>
    </dgm:pt>
    <dgm:pt modelId="{D639AD70-0BDD-4865-B22D-159E768B7D69}" type="pres">
      <dgm:prSet presAssocID="{8255ED2C-153E-4541-A27A-460C9785CF18}" presName="desTx" presStyleLbl="fgAccFollowNode1" presStyleIdx="3" presStyleCnt="4" custScaleX="96265" custLinFactNeighborX="157">
        <dgm:presLayoutVars>
          <dgm:bulletEnabled val="1"/>
        </dgm:presLayoutVars>
      </dgm:prSet>
      <dgm:spPr/>
      <dgm:t>
        <a:bodyPr/>
        <a:lstStyle/>
        <a:p>
          <a:endParaRPr lang="ru-RU"/>
        </a:p>
      </dgm:t>
    </dgm:pt>
    <dgm:pt modelId="{B1448F73-F8FB-4C5B-A391-2D0D3FE70A5F}" type="pres">
      <dgm:prSet presAssocID="{8255ED2C-153E-4541-A27A-460C9785CF18}" presName="labelTx" presStyleLbl="node1" presStyleIdx="3" presStyleCnt="4">
        <dgm:presLayoutVars>
          <dgm:chMax val="0"/>
          <dgm:chPref val="0"/>
          <dgm:bulletEnabled val="1"/>
        </dgm:presLayoutVars>
      </dgm:prSet>
      <dgm:spPr/>
      <dgm:t>
        <a:bodyPr/>
        <a:lstStyle/>
        <a:p>
          <a:endParaRPr lang="ru-RU"/>
        </a:p>
      </dgm:t>
    </dgm:pt>
  </dgm:ptLst>
  <dgm:cxnLst>
    <dgm:cxn modelId="{314C4E73-477B-4DFC-A12A-BEB22C372D5A}" type="presOf" srcId="{8C66E9B3-B12D-4C23-A273-982D7F969BBC}" destId="{BDFB8683-95A4-4BBF-9344-3A0D69314DBB}" srcOrd="0" destOrd="0" presId="urn:diagrams.loki3.com/NumberedList"/>
    <dgm:cxn modelId="{3AD6E544-9BAE-414D-9312-B1A67A3079E3}" type="presOf" srcId="{72BAA417-B61D-4842-99AC-05B5AB2075AA}" destId="{D639AD70-0BDD-4865-B22D-159E768B7D69}" srcOrd="0" destOrd="0" presId="urn:diagrams.loki3.com/NumberedList"/>
    <dgm:cxn modelId="{B642BAC3-C1E8-4074-B2EF-DD6F2F5834CD}" type="presOf" srcId="{20A76286-722C-4F84-8829-482AA7F1317F}" destId="{B87399E1-7EEA-410F-8431-6E15A5173133}" srcOrd="0" destOrd="0" presId="urn:diagrams.loki3.com/NumberedList"/>
    <dgm:cxn modelId="{3A80572F-6200-4DF6-9DED-D76749666772}" srcId="{10181B36-1008-4907-A0A4-02E7788B6C16}" destId="{D548F8AE-9621-430B-95E5-D345A51A5541}" srcOrd="0" destOrd="0" parTransId="{5DD2EAC9-2401-4E46-9F9B-5F9FC51F7AFE}" sibTransId="{24C9CC84-A734-4E54-BAF5-B41DE56943A7}"/>
    <dgm:cxn modelId="{9C957981-926D-4FEF-B63F-F2995E541695}" srcId="{20A76286-722C-4F84-8829-482AA7F1317F}" destId="{E1435408-E623-4779-A37B-2BAEDD37CB3B}" srcOrd="0" destOrd="0" parTransId="{7B0344D4-0E12-4411-BC74-8EC8A11954D5}" sibTransId="{0DD2F346-F2AD-4AD0-B301-ABD39E8C7067}"/>
    <dgm:cxn modelId="{5C057F51-EF77-492E-9E5F-9CF7F4B99D05}" type="presOf" srcId="{8255ED2C-153E-4541-A27A-460C9785CF18}" destId="{B1448F73-F8FB-4C5B-A391-2D0D3FE70A5F}" srcOrd="0" destOrd="0" presId="urn:diagrams.loki3.com/NumberedList"/>
    <dgm:cxn modelId="{67BAE67C-567A-4003-8706-E61CEF0783F7}" srcId="{8255ED2C-153E-4541-A27A-460C9785CF18}" destId="{72BAA417-B61D-4842-99AC-05B5AB2075AA}" srcOrd="0" destOrd="0" parTransId="{6F8B4BC8-3A74-49E0-AF3C-A096C0CF87FE}" sibTransId="{052A974D-9E79-4092-8DB8-FA948CDAE4DA}"/>
    <dgm:cxn modelId="{33935C1B-E6BD-479E-B8F7-FB3E7D2FDDD5}" srcId="{8C66E9B3-B12D-4C23-A273-982D7F969BBC}" destId="{8255ED2C-153E-4541-A27A-460C9785CF18}" srcOrd="3" destOrd="0" parTransId="{0A464E8A-0ACE-4412-A525-543BC644F6BE}" sibTransId="{2BDC47C8-02F7-4011-ADF1-C5E0208108A9}"/>
    <dgm:cxn modelId="{0396CBC7-90B4-48AF-B8D3-F717A83B4F4C}" type="presOf" srcId="{56BE6C2E-F32C-4520-BFFF-32FBB2C6B3F9}" destId="{1E0C1D56-3AF6-4A0D-91F1-7A68D88F183B}" srcOrd="0" destOrd="0" presId="urn:diagrams.loki3.com/NumberedList"/>
    <dgm:cxn modelId="{E18E91D6-2B94-4721-A1BC-BF610850E2C7}" type="presOf" srcId="{10181B36-1008-4907-A0A4-02E7788B6C16}" destId="{9290F8A0-46E5-4371-8391-5805FA59235F}" srcOrd="0" destOrd="0" presId="urn:diagrams.loki3.com/NumberedList"/>
    <dgm:cxn modelId="{A1B2BBCE-9A6A-4AEE-B364-085E6F205570}" type="presOf" srcId="{113E9FB5-C244-421D-BAB8-754A25EC870D}" destId="{2E69B724-E868-4430-B9F9-ABD896852ECA}" srcOrd="0" destOrd="0" presId="urn:diagrams.loki3.com/NumberedList"/>
    <dgm:cxn modelId="{9EA88D01-C28F-4176-BE7D-5B8B691696D4}" srcId="{113E9FB5-C244-421D-BAB8-754A25EC870D}" destId="{56BE6C2E-F32C-4520-BFFF-32FBB2C6B3F9}" srcOrd="0" destOrd="0" parTransId="{8E37A56E-7321-402A-B686-50608A09B2B0}" sibTransId="{98EAE54D-BD33-4A38-84D0-77B5C61B33CC}"/>
    <dgm:cxn modelId="{4B88C230-FBAD-4F37-B1D3-6497C7C3DC08}" srcId="{8C66E9B3-B12D-4C23-A273-982D7F969BBC}" destId="{10181B36-1008-4907-A0A4-02E7788B6C16}" srcOrd="0" destOrd="0" parTransId="{A8B1B238-37DA-452F-A118-19A9E8F63078}" sibTransId="{6B300F0C-E3A2-413A-A23D-0B81590F8B14}"/>
    <dgm:cxn modelId="{B3B9FD4A-0B26-459A-BB35-112ADB2C7A25}" srcId="{8C66E9B3-B12D-4C23-A273-982D7F969BBC}" destId="{113E9FB5-C244-421D-BAB8-754A25EC870D}" srcOrd="2" destOrd="0" parTransId="{36E27C84-9826-4035-8E17-80A1C985968E}" sibTransId="{746E4DBF-29DC-4442-8CD1-291E91030CE8}"/>
    <dgm:cxn modelId="{F0EA2744-FD22-4B7A-8AE9-64D12288C763}" type="presOf" srcId="{D548F8AE-9621-430B-95E5-D345A51A5541}" destId="{FD9E4D36-7BC8-44CF-8B21-B099B5C47149}" srcOrd="0" destOrd="0" presId="urn:diagrams.loki3.com/NumberedList"/>
    <dgm:cxn modelId="{14EDF8DB-D8B5-450C-B13D-2F177EE21769}" type="presOf" srcId="{E1435408-E623-4779-A37B-2BAEDD37CB3B}" destId="{3DF15514-9562-477D-BD1C-48B186E42CFC}" srcOrd="0" destOrd="0" presId="urn:diagrams.loki3.com/NumberedList"/>
    <dgm:cxn modelId="{F2DF1E1A-47FD-4275-B721-E9A8C3C9CAB7}" srcId="{8C66E9B3-B12D-4C23-A273-982D7F969BBC}" destId="{20A76286-722C-4F84-8829-482AA7F1317F}" srcOrd="1" destOrd="0" parTransId="{E3AB50B9-E1B5-4404-9528-6580F9433FDC}" sibTransId="{132ED142-BE6C-4CEB-93A5-2BEDEBDC088C}"/>
    <dgm:cxn modelId="{0DC0B5A1-A99C-48FD-8A25-C919B6A058CE}" type="presParOf" srcId="{BDFB8683-95A4-4BBF-9344-3A0D69314DBB}" destId="{4AB3CAA9-F3E8-4EA1-82FA-C3B0DCBAAEF1}" srcOrd="0" destOrd="0" presId="urn:diagrams.loki3.com/NumberedList"/>
    <dgm:cxn modelId="{5C95730B-E52E-4213-89EA-A8D473D5E369}" type="presParOf" srcId="{4AB3CAA9-F3E8-4EA1-82FA-C3B0DCBAAEF1}" destId="{FD9E4D36-7BC8-44CF-8B21-B099B5C47149}" srcOrd="0" destOrd="0" presId="urn:diagrams.loki3.com/NumberedList"/>
    <dgm:cxn modelId="{8ECBA955-D753-4FBC-AD2E-AAA8AB99D6AE}" type="presParOf" srcId="{4AB3CAA9-F3E8-4EA1-82FA-C3B0DCBAAEF1}" destId="{9290F8A0-46E5-4371-8391-5805FA59235F}" srcOrd="1" destOrd="0" presId="urn:diagrams.loki3.com/NumberedList"/>
    <dgm:cxn modelId="{1176A43B-72C3-4F12-95C6-234E7BEB3937}" type="presParOf" srcId="{BDFB8683-95A4-4BBF-9344-3A0D69314DBB}" destId="{7CD099DC-27F9-4C37-BBA5-D6E456EA9934}" srcOrd="1" destOrd="0" presId="urn:diagrams.loki3.com/NumberedList"/>
    <dgm:cxn modelId="{7DBE3E80-A342-4F69-9FDE-DB45AA5BB4A3}" type="presParOf" srcId="{BDFB8683-95A4-4BBF-9344-3A0D69314DBB}" destId="{4F14A550-3981-4A8F-85BC-412CD3D38C75}" srcOrd="2" destOrd="0" presId="urn:diagrams.loki3.com/NumberedList"/>
    <dgm:cxn modelId="{251CA512-1640-49DC-AAE7-BBD8A9747984}" type="presParOf" srcId="{4F14A550-3981-4A8F-85BC-412CD3D38C75}" destId="{3DF15514-9562-477D-BD1C-48B186E42CFC}" srcOrd="0" destOrd="0" presId="urn:diagrams.loki3.com/NumberedList"/>
    <dgm:cxn modelId="{1362F4D0-EFDC-485F-84DC-FA5960842DA6}" type="presParOf" srcId="{4F14A550-3981-4A8F-85BC-412CD3D38C75}" destId="{B87399E1-7EEA-410F-8431-6E15A5173133}" srcOrd="1" destOrd="0" presId="urn:diagrams.loki3.com/NumberedList"/>
    <dgm:cxn modelId="{86C10888-A6AB-41FB-A449-595082FABD34}" type="presParOf" srcId="{BDFB8683-95A4-4BBF-9344-3A0D69314DBB}" destId="{108DCDAC-EC34-45FE-BF8E-18FCCDF84689}" srcOrd="3" destOrd="0" presId="urn:diagrams.loki3.com/NumberedList"/>
    <dgm:cxn modelId="{85BDE0E7-630C-4CB9-9A04-56157755DB1A}" type="presParOf" srcId="{BDFB8683-95A4-4BBF-9344-3A0D69314DBB}" destId="{630E2096-3A54-465E-9134-53231E66D44F}" srcOrd="4" destOrd="0" presId="urn:diagrams.loki3.com/NumberedList"/>
    <dgm:cxn modelId="{118E3C04-B459-4C5E-AF8C-FB7AA10FE7CA}" type="presParOf" srcId="{630E2096-3A54-465E-9134-53231E66D44F}" destId="{1E0C1D56-3AF6-4A0D-91F1-7A68D88F183B}" srcOrd="0" destOrd="0" presId="urn:diagrams.loki3.com/NumberedList"/>
    <dgm:cxn modelId="{E706CF2A-8B34-4368-A1E5-5875254D2C21}" type="presParOf" srcId="{630E2096-3A54-465E-9134-53231E66D44F}" destId="{2E69B724-E868-4430-B9F9-ABD896852ECA}" srcOrd="1" destOrd="0" presId="urn:diagrams.loki3.com/NumberedList"/>
    <dgm:cxn modelId="{2FCB8767-C487-427E-89B4-6664F375BE40}" type="presParOf" srcId="{BDFB8683-95A4-4BBF-9344-3A0D69314DBB}" destId="{F33CCB86-4098-4FC5-87BD-3290AC5CAA87}" srcOrd="5" destOrd="0" presId="urn:diagrams.loki3.com/NumberedList"/>
    <dgm:cxn modelId="{62FD3B96-2717-4B9A-B882-DC44EE6DA182}" type="presParOf" srcId="{BDFB8683-95A4-4BBF-9344-3A0D69314DBB}" destId="{DE4DC8C6-5FE1-4807-BA15-0A93D44331E7}" srcOrd="6" destOrd="0" presId="urn:diagrams.loki3.com/NumberedList"/>
    <dgm:cxn modelId="{8987CAC2-D5F9-4E5F-8F5D-5B5C262EACA6}" type="presParOf" srcId="{DE4DC8C6-5FE1-4807-BA15-0A93D44331E7}" destId="{D639AD70-0BDD-4865-B22D-159E768B7D69}" srcOrd="0" destOrd="0" presId="urn:diagrams.loki3.com/NumberedList"/>
    <dgm:cxn modelId="{6BEE2E55-5E9B-4082-B9DE-501B5A5A648E}" type="presParOf" srcId="{DE4DC8C6-5FE1-4807-BA15-0A93D44331E7}" destId="{B1448F73-F8FB-4C5B-A391-2D0D3FE70A5F}" srcOrd="1" destOrd="0" presId="urn:diagrams.loki3.com/Number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45AA1B9A-DF45-4A11-AE85-21979A21BD05}"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vi-VN"/>
        </a:p>
      </dgm:t>
    </dgm:pt>
    <dgm:pt modelId="{5ADD876A-B0C7-4424-9883-75121EC32B0C}">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C8CBAADA-BD96-4396-9176-17AD9F2F8CE3}" type="sibTrans" cxnId="{B0823A59-323C-49C8-B12F-492ED41D24E9}">
      <dgm:prSet/>
      <dgm:spPr/>
      <dgm:t>
        <a:bodyPr/>
        <a:lstStyle/>
        <a:p>
          <a:endParaRPr lang="vi-VN"/>
        </a:p>
      </dgm:t>
    </dgm:pt>
    <dgm:pt modelId="{6CC9721D-45C0-4585-97ED-483B8FE38D7F}" type="parTrans" cxnId="{B0823A59-323C-49C8-B12F-492ED41D24E9}">
      <dgm:prSet/>
      <dgm:spPr/>
      <dgm:t>
        <a:bodyPr/>
        <a:lstStyle/>
        <a:p>
          <a:endParaRPr lang="vi-VN"/>
        </a:p>
      </dgm:t>
    </dgm:pt>
    <dgm:pt modelId="{2E7CFC51-2387-46D0-8634-5297E17C75A7}">
      <dgm:prSet phldrT="[Text]" custT="1"/>
      <dgm:spPr/>
      <dgm:t>
        <a:bodyPr/>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2</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A4C5C34A-BAEC-4761-80A3-6622A804A53E}" type="sibTrans" cxnId="{245D59B4-C3AD-46CF-81CA-6CB7CB43C448}">
      <dgm:prSet/>
      <dgm:spPr/>
      <dgm:t>
        <a:bodyPr/>
        <a:lstStyle/>
        <a:p>
          <a:endParaRPr lang="vi-VN"/>
        </a:p>
      </dgm:t>
    </dgm:pt>
    <dgm:pt modelId="{E5FD52A9-EF4F-4FF9-9C01-CD5E90B9C607}" type="parTrans" cxnId="{245D59B4-C3AD-46CF-81CA-6CB7CB43C448}">
      <dgm:prSet/>
      <dgm:spPr/>
      <dgm:t>
        <a:bodyPr/>
        <a:lstStyle/>
        <a:p>
          <a:endParaRPr lang="vi-VN"/>
        </a:p>
      </dgm:t>
    </dgm:pt>
    <dgm:pt modelId="{FF449B03-1D0E-4A09-81A5-E6788C113A42}">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3</a:t>
          </a:r>
          <a:endParaRPr lang="vi-VN" sz="40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E9C94B2C-C477-45ED-B57B-8767D1EAB15E}" type="sibTrans" cxnId="{BBB05FA0-3ACF-4BF5-B890-777643C3F802}">
      <dgm:prSet/>
      <dgm:spPr/>
      <dgm:t>
        <a:bodyPr/>
        <a:lstStyle/>
        <a:p>
          <a:endParaRPr lang="vi-VN"/>
        </a:p>
      </dgm:t>
    </dgm:pt>
    <dgm:pt modelId="{D571BD09-020F-4A08-A829-4A84F0473477}" type="parTrans" cxnId="{BBB05FA0-3ACF-4BF5-B890-777643C3F802}">
      <dgm:prSet/>
      <dgm:spPr/>
      <dgm:t>
        <a:bodyPr/>
        <a:lstStyle/>
        <a:p>
          <a:endParaRPr lang="vi-VN"/>
        </a:p>
      </dgm:t>
    </dgm:pt>
    <dgm:pt modelId="{92141A0F-86A4-48D6-B564-CA1DBD537E4C}">
      <dgm:prSet phldrT="[Text]" custT="1"/>
      <dgm:spPr/>
      <dgm:t>
        <a:bodyPr lIns="72000" rIns="0"/>
        <a:lstStyle/>
        <a:p>
          <a:pPr algn="just" rtl="0">
            <a:buNone/>
          </a:pPr>
          <a:r>
            <a:rPr lang="en-US" sz="2000" dirty="0">
              <a:latin typeface="Tahoma"/>
              <a:ea typeface="Tahoma"/>
              <a:cs typeface="Tahoma"/>
            </a:rPr>
            <a:t>	</a:t>
          </a:r>
          <a:r>
            <a:rPr lang="en-US" sz="2000" dirty="0" err="1">
              <a:latin typeface="Tahoma"/>
              <a:ea typeface="Tahoma"/>
              <a:cs typeface="Tahoma"/>
            </a:rPr>
            <a:t>Cấu</a:t>
          </a:r>
          <a:r>
            <a:rPr lang="en-US" sz="2000" dirty="0">
              <a:latin typeface="Tahoma"/>
              <a:ea typeface="Tahoma"/>
              <a:cs typeface="Tahoma"/>
            </a:rPr>
            <a:t> </a:t>
          </a:r>
          <a:r>
            <a:rPr lang="en-US" sz="2000" dirty="0" err="1">
              <a:latin typeface="Tahoma"/>
              <a:ea typeface="Tahoma"/>
              <a:cs typeface="Tahoma"/>
            </a:rPr>
            <a:t>hình</a:t>
          </a:r>
          <a:r>
            <a:rPr lang="en-US" sz="2000" dirty="0">
              <a:latin typeface="Tahoma"/>
              <a:ea typeface="Tahoma"/>
              <a:cs typeface="Tahoma"/>
            </a:rPr>
            <a:t> IDPS </a:t>
          </a:r>
          <a:r>
            <a:rPr lang="en-US" sz="2000" dirty="0" err="1">
              <a:latin typeface="Tahoma"/>
              <a:ea typeface="Tahoma"/>
              <a:cs typeface="Tahoma"/>
            </a:rPr>
            <a:t>cho</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máy</a:t>
          </a:r>
          <a:r>
            <a:rPr lang="en-US" sz="2000" dirty="0">
              <a:latin typeface="Tahoma"/>
              <a:ea typeface="Tahoma"/>
              <a:cs typeface="Tahoma"/>
            </a:rPr>
            <a:t> </a:t>
          </a:r>
          <a:r>
            <a:rPr lang="en-US" sz="2000" dirty="0" err="1">
              <a:latin typeface="Tahoma"/>
              <a:ea typeface="Tahoma"/>
              <a:cs typeface="Tahoma"/>
            </a:rPr>
            <a:t>chủ</a:t>
          </a:r>
          <a:r>
            <a:rPr lang="en-US" sz="2000" dirty="0">
              <a:latin typeface="Tahoma"/>
              <a:ea typeface="Tahoma"/>
              <a:cs typeface="Tahoma"/>
            </a:rPr>
            <a:t> </a:t>
          </a:r>
          <a:r>
            <a:rPr lang="en-US" sz="2000" dirty="0" err="1">
              <a:latin typeface="Tahoma"/>
              <a:ea typeface="Tahoma"/>
              <a:cs typeface="Tahoma"/>
            </a:rPr>
            <a:t>để</a:t>
          </a:r>
          <a:r>
            <a:rPr lang="en-US" sz="2000" dirty="0">
              <a:latin typeface="Tahoma"/>
              <a:ea typeface="Tahoma"/>
              <a:cs typeface="Tahoma"/>
            </a:rPr>
            <a:t> </a:t>
          </a:r>
          <a:r>
            <a:rPr lang="en-US" sz="2000" dirty="0" err="1">
              <a:latin typeface="Tahoma"/>
              <a:ea typeface="Tahoma"/>
              <a:cs typeface="Tahoma"/>
            </a:rPr>
            <a:t>phát</a:t>
          </a:r>
          <a:r>
            <a:rPr lang="en-US" sz="2000" dirty="0">
              <a:latin typeface="Tahoma"/>
              <a:ea typeface="Tahoma"/>
              <a:cs typeface="Tahoma"/>
            </a:rPr>
            <a:t> </a:t>
          </a:r>
          <a:r>
            <a:rPr lang="en-US" sz="2000" dirty="0" err="1">
              <a:latin typeface="Tahoma"/>
              <a:ea typeface="Tahoma"/>
              <a:cs typeface="Tahoma"/>
            </a:rPr>
            <a:t>hiện</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cảnh</a:t>
          </a:r>
          <a:r>
            <a:rPr lang="en-US" sz="2000" dirty="0">
              <a:latin typeface="Tahoma"/>
              <a:ea typeface="Tahoma"/>
              <a:cs typeface="Tahoma"/>
            </a:rPr>
            <a:t> </a:t>
          </a:r>
          <a:r>
            <a:rPr lang="en-US" sz="2000" dirty="0" err="1">
              <a:latin typeface="Tahoma"/>
              <a:ea typeface="Tahoma"/>
              <a:cs typeface="Tahoma"/>
            </a:rPr>
            <a:t>báo</a:t>
          </a:r>
          <a:r>
            <a:rPr lang="en-US" sz="2000" dirty="0">
              <a:latin typeface="Tahoma"/>
              <a:ea typeface="Tahoma"/>
              <a:cs typeface="Tahoma"/>
            </a:rPr>
            <a:t> </a:t>
          </a:r>
          <a:r>
            <a:rPr lang="en-US" sz="2000" dirty="0" err="1">
              <a:latin typeface="Tahoma"/>
              <a:ea typeface="Tahoma"/>
              <a:cs typeface="Tahoma"/>
            </a:rPr>
            <a:t>nỗ</a:t>
          </a:r>
          <a:r>
            <a:rPr lang="en-US" sz="2000" dirty="0">
              <a:latin typeface="Tahoma"/>
              <a:ea typeface="Tahoma"/>
              <a:cs typeface="Tahoma"/>
            </a:rPr>
            <a:t> </a:t>
          </a:r>
          <a:r>
            <a:rPr lang="en-US" sz="2000" dirty="0" err="1">
              <a:latin typeface="Tahoma"/>
              <a:ea typeface="Tahoma"/>
              <a:cs typeface="Tahoma"/>
            </a:rPr>
            <a:t>lực</a:t>
          </a:r>
          <a:r>
            <a:rPr lang="en-US" sz="2000" dirty="0">
              <a:latin typeface="Tahoma"/>
              <a:ea typeface="Tahoma"/>
              <a:cs typeface="Tahoma"/>
            </a:rPr>
            <a:t> </a:t>
          </a:r>
          <a:r>
            <a:rPr lang="en-US" sz="2000" dirty="0" err="1">
              <a:latin typeface="Tahoma"/>
              <a:ea typeface="Tahoma"/>
              <a:cs typeface="Tahoma"/>
            </a:rPr>
            <a:t>truy</a:t>
          </a:r>
          <a:r>
            <a:rPr lang="en-US" sz="2000" dirty="0">
              <a:latin typeface="Tahoma"/>
              <a:ea typeface="Tahoma"/>
              <a:cs typeface="Tahoma"/>
            </a:rPr>
            <a:t> </a:t>
          </a:r>
          <a:r>
            <a:rPr lang="en-US" sz="2000" dirty="0" err="1">
              <a:latin typeface="Tahoma"/>
              <a:ea typeface="Tahoma"/>
              <a:cs typeface="Tahoma"/>
            </a:rPr>
            <a:t>cập</a:t>
          </a:r>
          <a:r>
            <a:rPr lang="en-US" sz="2000" dirty="0">
              <a:latin typeface="Tahoma"/>
              <a:ea typeface="Tahoma"/>
              <a:cs typeface="Tahoma"/>
            </a:rPr>
            <a:t> </a:t>
          </a:r>
          <a:r>
            <a:rPr lang="en-US" sz="2000" dirty="0" err="1">
              <a:latin typeface="Tahoma"/>
              <a:ea typeface="Tahoma"/>
              <a:cs typeface="Tahoma"/>
            </a:rPr>
            <a:t>trái</a:t>
          </a:r>
          <a:r>
            <a:rPr lang="en-US" sz="2000" dirty="0">
              <a:latin typeface="Tahoma"/>
              <a:ea typeface="Tahoma"/>
              <a:cs typeface="Tahoma"/>
            </a:rPr>
            <a:t> </a:t>
          </a:r>
          <a:r>
            <a:rPr lang="en-US" sz="2000" dirty="0" err="1">
              <a:latin typeface="Tahoma"/>
              <a:ea typeface="Tahoma"/>
              <a:cs typeface="Tahoma"/>
            </a:rPr>
            <a:t>phép</a:t>
          </a:r>
          <a:r>
            <a:rPr lang="en-US" sz="2000" dirty="0">
              <a:latin typeface="Tahoma"/>
              <a:ea typeface="Tahoma"/>
              <a:cs typeface="Tahoma"/>
            </a:rPr>
            <a:t>.</a:t>
          </a:r>
          <a:endParaRPr lang="vi-VN" sz="2000" b="0" dirty="0">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62450D95-C2FA-429E-905E-BFC317D50334}">
      <dgm:prSet phldrT="[Text]" custT="1"/>
      <dgm:spPr/>
      <dgm:t>
        <a:bodyPr lIns="72000" tIns="0" rIns="0" bIns="0"/>
        <a:lstStyle/>
        <a:p>
          <a:r>
            <a:rPr lang="en-US" sz="4000" b="1" dirty="0">
              <a:solidFill>
                <a:schemeClr val="bg1"/>
              </a:solidFill>
              <a:latin typeface="Tahoma" panose="020B0604030504040204" pitchFamily="34" charset="0"/>
              <a:ea typeface="Tahoma" panose="020B0604030504040204" pitchFamily="34" charset="0"/>
              <a:cs typeface="Tahoma" panose="020B0604030504040204" pitchFamily="34" charset="0"/>
            </a:rPr>
            <a:t>4</a:t>
          </a:r>
          <a:endParaRPr lang="vi-VN" sz="4800" b="1"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158F38AB-89D3-4A7C-B897-589FFF4759E3}" type="parTrans" cxnId="{E2F7E6B0-AAEE-47E0-8CCD-246EBEC359BF}">
      <dgm:prSet/>
      <dgm:spPr/>
      <dgm:t>
        <a:bodyPr/>
        <a:lstStyle/>
        <a:p>
          <a:endParaRPr lang="en-US"/>
        </a:p>
      </dgm:t>
    </dgm:pt>
    <dgm:pt modelId="{DCC61916-C99C-4105-94CB-66670E41D691}" type="sibTrans" cxnId="{E2F7E6B0-AAEE-47E0-8CCD-246EBEC359BF}">
      <dgm:prSet/>
      <dgm:spPr/>
      <dgm:t>
        <a:bodyPr/>
        <a:lstStyle/>
        <a:p>
          <a:endParaRPr lang="en-US"/>
        </a:p>
      </dgm:t>
    </dgm:pt>
    <dgm:pt modelId="{295659C0-0826-4CEA-AA87-3DEC96867252}">
      <dgm:prSet phldrT="[Text]" custT="1"/>
      <dgm:spPr/>
      <dgm:t>
        <a:bodyPr lIns="72000" rIns="0"/>
        <a:lstStyle/>
        <a:p>
          <a:pPr algn="just">
            <a:buNone/>
          </a:pP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Sử</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dụng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máy</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chủ</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nhật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ký</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tập</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trung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để</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thông</a:t>
          </a:r>
          <a:r>
            <a:rPr lang="en-US" sz="2000" dirty="0">
              <a:latin typeface="Tahoma" panose="020B0604030504040204" pitchFamily="34" charset="0"/>
              <a:ea typeface="Tahoma" panose="020B0604030504040204" pitchFamily="34" charset="0"/>
              <a:cs typeface="Tahoma" panose="020B0604030504040204" pitchFamily="34" charset="0"/>
            </a:rPr>
            <a:t> tin </a:t>
          </a:r>
          <a:r>
            <a:rPr lang="en-US" sz="2000" dirty="0" err="1">
              <a:latin typeface="Tahoma" panose="020B0604030504040204" pitchFamily="34" charset="0"/>
              <a:ea typeface="Tahoma" panose="020B0604030504040204" pitchFamily="34" charset="0"/>
              <a:cs typeface="Tahoma" panose="020B0604030504040204" pitchFamily="34" charset="0"/>
            </a:rPr>
            <a:t>quan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trọng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từ</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máy</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chủ</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trên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toàn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tổ</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chức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lưu</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trữ</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trong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vị</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trí</a:t>
          </a:r>
          <a:r>
            <a:rPr lang="en-US" sz="2000" dirty="0">
              <a:latin typeface="Tahoma" panose="020B0604030504040204" pitchFamily="34" charset="0"/>
              <a:ea typeface="Tahoma" panose="020B0604030504040204" pitchFamily="34" charset="0"/>
              <a:cs typeface="Tahoma" panose="020B0604030504040204" pitchFamily="34" charset="0"/>
            </a:rPr>
            <a:t> an </a:t>
          </a:r>
          <a:r>
            <a:rPr lang="en-US" sz="2000" dirty="0" err="1">
              <a:latin typeface="Tahoma" panose="020B0604030504040204" pitchFamily="34" charset="0"/>
              <a:ea typeface="Tahoma" panose="020B0604030504040204" pitchFamily="34" charset="0"/>
              <a:cs typeface="Tahoma" panose="020B0604030504040204" pitchFamily="34" charset="0"/>
            </a:rPr>
            <a:t>toàn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cụ</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thể</a:t>
          </a:r>
          <a:endParaRPr lang="vi-VN" sz="36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50DF03CA-C549-4ACC-BFE3-780E194B6FE3}" type="parTrans" cxnId="{8541F959-AA59-4269-8612-4F1C1FA06356}">
      <dgm:prSet/>
      <dgm:spPr/>
      <dgm:t>
        <a:bodyPr/>
        <a:lstStyle/>
        <a:p>
          <a:endParaRPr lang="en-US"/>
        </a:p>
      </dgm:t>
    </dgm:pt>
    <dgm:pt modelId="{EE1E8AED-5F36-4162-A764-D1F2C91A15AC}" type="sibTrans" cxnId="{8541F959-AA59-4269-8612-4F1C1FA06356}">
      <dgm:prSet/>
      <dgm:spPr/>
      <dgm:t>
        <a:bodyPr/>
        <a:lstStyle/>
        <a:p>
          <a:endParaRPr lang="en-US"/>
        </a:p>
      </dgm:t>
    </dgm:pt>
    <dgm:pt modelId="{18D5A543-7C53-482A-860F-5F448BC36D3E}">
      <dgm:prSet phldrT="[Text]" custT="1"/>
      <dgm:spPr/>
      <dgm:t>
        <a:bodyPr lIns="72000" rIns="0"/>
        <a:lstStyle/>
        <a:p>
          <a:pPr algn="just">
            <a:buNone/>
          </a:pP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Chính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mật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khẩu</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tốt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áp</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dụng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cho</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toàn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bộ</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người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dùng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ứng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dụng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hệ</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thống</a:t>
          </a:r>
          <a:r>
            <a:rPr lang="en-US" sz="2000" dirty="0">
              <a:latin typeface="Tahoma" panose="020B0604030504040204" pitchFamily="34" charset="0"/>
              <a:ea typeface="Tahoma" panose="020B0604030504040204" pitchFamily="34" charset="0"/>
              <a:cs typeface="Tahoma" panose="020B0604030504040204" pitchFamily="34" charset="0"/>
            </a:rPr>
            <a:t>, domain tin </a:t>
          </a:r>
          <a:r>
            <a:rPr lang="en-US" sz="2000" dirty="0" err="1">
              <a:latin typeface="Tahoma" panose="020B0604030504040204" pitchFamily="34" charset="0"/>
              <a:ea typeface="Tahoma" panose="020B0604030504040204" pitchFamily="34" charset="0"/>
              <a:cs typeface="Tahoma" panose="020B0604030504040204" pitchFamily="34" charset="0"/>
            </a:rPr>
            <a:t>cậy</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hoặc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tổ</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chức</a:t>
          </a:r>
          <a:r>
            <a:rPr lang="en-US" sz="2000" dirty="0">
              <a:latin typeface="Tahoma" panose="020B0604030504040204" pitchFamily="34" charset="0"/>
              <a:ea typeface="Tahoma" panose="020B0604030504040204" pitchFamily="34" charset="0"/>
              <a:cs typeface="Tahoma" panose="020B0604030504040204" pitchFamily="34" charset="0"/>
            </a:rPr>
            <a:t>.</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F03D7F8A-67A0-4046-AEEA-259917820D2C}" type="parTrans" cxnId="{4C47F8DC-7953-4044-906C-CC19D2A4A448}">
      <dgm:prSet/>
      <dgm:spPr/>
      <dgm:t>
        <a:bodyPr/>
        <a:lstStyle/>
        <a:p>
          <a:endParaRPr lang="en-US"/>
        </a:p>
      </dgm:t>
    </dgm:pt>
    <dgm:pt modelId="{8C2B7FA9-8DF6-42E0-A424-2B4E986B3731}" type="sibTrans" cxnId="{4C47F8DC-7953-4044-906C-CC19D2A4A448}">
      <dgm:prSet/>
      <dgm:spPr/>
      <dgm:t>
        <a:bodyPr/>
        <a:lstStyle/>
        <a:p>
          <a:endParaRPr lang="en-US"/>
        </a:p>
      </dgm:t>
    </dgm:pt>
    <dgm:pt modelId="{C269238D-16CC-4B2A-8915-334207BA70DE}">
      <dgm:prSet phldrT="[Text]" custT="1"/>
      <dgm:spPr/>
      <dgm:t>
        <a:bodyPr lIns="72000" rIns="0"/>
        <a:lstStyle/>
        <a:p>
          <a:pPr algn="just">
            <a:buNone/>
          </a:pPr>
          <a:r>
            <a:rPr lang="en-US" sz="2000" dirty="0">
              <a:latin typeface="Tahoma" panose="020B0604030504040204" pitchFamily="34" charset="0"/>
              <a:ea typeface="Tahoma" panose="020B0604030504040204" pitchFamily="34" charset="0"/>
              <a:cs typeface="Tahoma" panose="020B0604030504040204" pitchFamily="34" charset="0"/>
            </a:rPr>
            <a:t>	Cho </a:t>
          </a:r>
          <a:r>
            <a:rPr lang="en-US" sz="2000" dirty="0" err="1">
              <a:latin typeface="Tahoma" panose="020B0604030504040204" pitchFamily="34" charset="0"/>
              <a:ea typeface="Tahoma" panose="020B0604030504040204" pitchFamily="34" charset="0"/>
              <a:cs typeface="Tahoma" panose="020B0604030504040204" pitchFamily="34" charset="0"/>
            </a:rPr>
            <a:t>quản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trị</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viên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hệ</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thống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nhận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thức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nhiệm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của</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họ</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trong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việc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xử</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lý</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sự</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cố</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truy</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cập</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trái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phép</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66D95ED4-9B08-4851-8C19-C84CF7C07A61}" type="parTrans" cxnId="{018EEDDD-DE2D-4462-9AD4-3CFDB4998B05}">
      <dgm:prSet/>
      <dgm:spPr/>
      <dgm:t>
        <a:bodyPr/>
        <a:lstStyle/>
        <a:p>
          <a:endParaRPr lang="en-US"/>
        </a:p>
      </dgm:t>
    </dgm:pt>
    <dgm:pt modelId="{47309610-B385-488F-AAF7-33C7A7EFC1BF}" type="sibTrans" cxnId="{018EEDDD-DE2D-4462-9AD4-3CFDB4998B05}">
      <dgm:prSet/>
      <dgm:spPr/>
      <dgm:t>
        <a:bodyPr/>
        <a:lstStyle/>
        <a:p>
          <a:endParaRPr lang="en-US"/>
        </a:p>
      </dgm:t>
    </dgm:pt>
    <dgm:pt modelId="{6EA3DCC6-3D03-4501-87AE-7D9B434E683E}" type="pres">
      <dgm:prSet presAssocID="{45AA1B9A-DF45-4A11-AE85-21979A21BD05}" presName="linearFlow" presStyleCnt="0">
        <dgm:presLayoutVars>
          <dgm:dir/>
          <dgm:animLvl val="lvl"/>
          <dgm:resizeHandles val="exact"/>
        </dgm:presLayoutVars>
      </dgm:prSet>
      <dgm:spPr/>
      <dgm:t>
        <a:bodyPr/>
        <a:lstStyle/>
        <a:p>
          <a:endParaRPr lang="ru-RU"/>
        </a:p>
      </dgm:t>
    </dgm:pt>
    <dgm:pt modelId="{85B194E7-847D-4FAA-B265-574CDBDC7FC6}" type="pres">
      <dgm:prSet presAssocID="{5ADD876A-B0C7-4424-9883-75121EC32B0C}" presName="composite" presStyleCnt="0"/>
      <dgm:spPr/>
    </dgm:pt>
    <dgm:pt modelId="{FD97CA05-3F32-4EA8-ACBF-99C958ADC5B7}" type="pres">
      <dgm:prSet presAssocID="{5ADD876A-B0C7-4424-9883-75121EC32B0C}" presName="parentText" presStyleLbl="alignNode1" presStyleIdx="0" presStyleCnt="4">
        <dgm:presLayoutVars>
          <dgm:chMax val="1"/>
          <dgm:bulletEnabled val="1"/>
        </dgm:presLayoutVars>
      </dgm:prSet>
      <dgm:spPr/>
      <dgm:t>
        <a:bodyPr/>
        <a:lstStyle/>
        <a:p>
          <a:endParaRPr lang="ru-RU"/>
        </a:p>
      </dgm:t>
    </dgm:pt>
    <dgm:pt modelId="{CCE24786-F2EB-4FC4-9084-A6241381C61D}" type="pres">
      <dgm:prSet presAssocID="{5ADD876A-B0C7-4424-9883-75121EC32B0C}" presName="descendantText" presStyleLbl="alignAcc1" presStyleIdx="0" presStyleCnt="4">
        <dgm:presLayoutVars>
          <dgm:bulletEnabled val="1"/>
        </dgm:presLayoutVars>
      </dgm:prSet>
      <dgm:spPr/>
      <dgm:t>
        <a:bodyPr/>
        <a:lstStyle/>
        <a:p>
          <a:endParaRPr lang="ru-RU"/>
        </a:p>
      </dgm:t>
    </dgm:pt>
    <dgm:pt modelId="{6454281E-81A7-45A5-8780-344859F752AA}" type="pres">
      <dgm:prSet presAssocID="{C8CBAADA-BD96-4396-9176-17AD9F2F8CE3}" presName="sp" presStyleCnt="0"/>
      <dgm:spPr/>
    </dgm:pt>
    <dgm:pt modelId="{D73151EE-9ADB-468F-865A-F8772C6785AA}" type="pres">
      <dgm:prSet presAssocID="{2E7CFC51-2387-46D0-8634-5297E17C75A7}" presName="composite" presStyleCnt="0"/>
      <dgm:spPr/>
    </dgm:pt>
    <dgm:pt modelId="{3A63C5E7-1761-4E60-8882-6A2A465D6C05}" type="pres">
      <dgm:prSet presAssocID="{2E7CFC51-2387-46D0-8634-5297E17C75A7}" presName="parentText" presStyleLbl="alignNode1" presStyleIdx="1" presStyleCnt="4">
        <dgm:presLayoutVars>
          <dgm:chMax val="1"/>
          <dgm:bulletEnabled val="1"/>
        </dgm:presLayoutVars>
      </dgm:prSet>
      <dgm:spPr/>
      <dgm:t>
        <a:bodyPr/>
        <a:lstStyle/>
        <a:p>
          <a:endParaRPr lang="ru-RU"/>
        </a:p>
      </dgm:t>
    </dgm:pt>
    <dgm:pt modelId="{50E1AB6F-CB70-4561-8A0C-77C279AFA06F}" type="pres">
      <dgm:prSet presAssocID="{2E7CFC51-2387-46D0-8634-5297E17C75A7}" presName="descendantText" presStyleLbl="alignAcc1" presStyleIdx="1" presStyleCnt="4">
        <dgm:presLayoutVars>
          <dgm:bulletEnabled val="1"/>
        </dgm:presLayoutVars>
      </dgm:prSet>
      <dgm:spPr/>
      <dgm:t>
        <a:bodyPr/>
        <a:lstStyle/>
        <a:p>
          <a:endParaRPr lang="ru-RU"/>
        </a:p>
      </dgm:t>
    </dgm:pt>
    <dgm:pt modelId="{FA629AC4-7BB6-4771-B1E4-6D91F9863444}" type="pres">
      <dgm:prSet presAssocID="{A4C5C34A-BAEC-4761-80A3-6622A804A53E}" presName="sp" presStyleCnt="0"/>
      <dgm:spPr/>
    </dgm:pt>
    <dgm:pt modelId="{99184984-EC6A-49C6-BF81-702E284F2413}" type="pres">
      <dgm:prSet presAssocID="{FF449B03-1D0E-4A09-81A5-E6788C113A42}" presName="composite" presStyleCnt="0"/>
      <dgm:spPr/>
    </dgm:pt>
    <dgm:pt modelId="{E29F5A9C-57C7-46C6-AAD4-0DB5A5150FC4}" type="pres">
      <dgm:prSet presAssocID="{FF449B03-1D0E-4A09-81A5-E6788C113A42}" presName="parentText" presStyleLbl="alignNode1" presStyleIdx="2" presStyleCnt="4">
        <dgm:presLayoutVars>
          <dgm:chMax val="1"/>
          <dgm:bulletEnabled val="1"/>
        </dgm:presLayoutVars>
      </dgm:prSet>
      <dgm:spPr/>
      <dgm:t>
        <a:bodyPr/>
        <a:lstStyle/>
        <a:p>
          <a:endParaRPr lang="ru-RU"/>
        </a:p>
      </dgm:t>
    </dgm:pt>
    <dgm:pt modelId="{3A25D50F-5BD0-4C77-B4C4-3B1D740DB4B3}" type="pres">
      <dgm:prSet presAssocID="{FF449B03-1D0E-4A09-81A5-E6788C113A42}" presName="descendantText" presStyleLbl="alignAcc1" presStyleIdx="2" presStyleCnt="4">
        <dgm:presLayoutVars>
          <dgm:bulletEnabled val="1"/>
        </dgm:presLayoutVars>
      </dgm:prSet>
      <dgm:spPr/>
      <dgm:t>
        <a:bodyPr/>
        <a:lstStyle/>
        <a:p>
          <a:endParaRPr lang="ru-RU"/>
        </a:p>
      </dgm:t>
    </dgm:pt>
    <dgm:pt modelId="{4C487281-E86F-420E-9959-3CBC524BE591}" type="pres">
      <dgm:prSet presAssocID="{E9C94B2C-C477-45ED-B57B-8767D1EAB15E}" presName="sp" presStyleCnt="0"/>
      <dgm:spPr/>
    </dgm:pt>
    <dgm:pt modelId="{ACD97A16-7ADE-4639-89C3-4D2D3ED1D2E1}" type="pres">
      <dgm:prSet presAssocID="{62450D95-C2FA-429E-905E-BFC317D50334}" presName="composite" presStyleCnt="0"/>
      <dgm:spPr/>
    </dgm:pt>
    <dgm:pt modelId="{C7D65CB6-ED5E-4FB4-995A-C8D30E98E73D}" type="pres">
      <dgm:prSet presAssocID="{62450D95-C2FA-429E-905E-BFC317D50334}" presName="parentText" presStyleLbl="alignNode1" presStyleIdx="3" presStyleCnt="4">
        <dgm:presLayoutVars>
          <dgm:chMax val="1"/>
          <dgm:bulletEnabled val="1"/>
        </dgm:presLayoutVars>
      </dgm:prSet>
      <dgm:spPr/>
      <dgm:t>
        <a:bodyPr/>
        <a:lstStyle/>
        <a:p>
          <a:endParaRPr lang="ru-RU"/>
        </a:p>
      </dgm:t>
    </dgm:pt>
    <dgm:pt modelId="{32ABB72A-0A96-4514-B7C3-9D13B4C0B8F7}" type="pres">
      <dgm:prSet presAssocID="{62450D95-C2FA-429E-905E-BFC317D50334}" presName="descendantText" presStyleLbl="alignAcc1" presStyleIdx="3" presStyleCnt="4">
        <dgm:presLayoutVars>
          <dgm:bulletEnabled val="1"/>
        </dgm:presLayoutVars>
      </dgm:prSet>
      <dgm:spPr/>
      <dgm:t>
        <a:bodyPr/>
        <a:lstStyle/>
        <a:p>
          <a:endParaRPr lang="ru-RU"/>
        </a:p>
      </dgm:t>
    </dgm:pt>
  </dgm:ptLst>
  <dgm:cxnLst>
    <dgm:cxn modelId="{990C989D-1725-44EE-8588-313C1760CA60}" srcId="{5ADD876A-B0C7-4424-9883-75121EC32B0C}" destId="{92141A0F-86A4-48D6-B564-CA1DBD537E4C}" srcOrd="0" destOrd="0" parTransId="{BA09E5A1-35C6-4981-B2F0-2E3DD2FCD015}" sibTransId="{32647E4A-04EA-4336-92BE-E627151D4DA8}"/>
    <dgm:cxn modelId="{74A74C44-AD06-4417-A489-9B78707086C8}" type="presOf" srcId="{62450D95-C2FA-429E-905E-BFC317D50334}" destId="{C7D65CB6-ED5E-4FB4-995A-C8D30E98E73D}" srcOrd="0" destOrd="0" presId="urn:microsoft.com/office/officeart/2005/8/layout/chevron2"/>
    <dgm:cxn modelId="{E2F7E6B0-AAEE-47E0-8CCD-246EBEC359BF}" srcId="{45AA1B9A-DF45-4A11-AE85-21979A21BD05}" destId="{62450D95-C2FA-429E-905E-BFC317D50334}" srcOrd="3" destOrd="0" parTransId="{158F38AB-89D3-4A7C-B897-589FFF4759E3}" sibTransId="{DCC61916-C99C-4105-94CB-66670E41D691}"/>
    <dgm:cxn modelId="{018EEDDD-DE2D-4462-9AD4-3CFDB4998B05}" srcId="{62450D95-C2FA-429E-905E-BFC317D50334}" destId="{C269238D-16CC-4B2A-8915-334207BA70DE}" srcOrd="0" destOrd="0" parTransId="{66D95ED4-9B08-4851-8C19-C84CF7C07A61}" sibTransId="{47309610-B385-488F-AAF7-33C7A7EFC1BF}"/>
    <dgm:cxn modelId="{4C47F8DC-7953-4044-906C-CC19D2A4A448}" srcId="{FF449B03-1D0E-4A09-81A5-E6788C113A42}" destId="{18D5A543-7C53-482A-860F-5F448BC36D3E}" srcOrd="0" destOrd="0" parTransId="{F03D7F8A-67A0-4046-AEEA-259917820D2C}" sibTransId="{8C2B7FA9-8DF6-42E0-A424-2B4E986B3731}"/>
    <dgm:cxn modelId="{245D59B4-C3AD-46CF-81CA-6CB7CB43C448}" srcId="{45AA1B9A-DF45-4A11-AE85-21979A21BD05}" destId="{2E7CFC51-2387-46D0-8634-5297E17C75A7}" srcOrd="1" destOrd="0" parTransId="{E5FD52A9-EF4F-4FF9-9C01-CD5E90B9C607}" sibTransId="{A4C5C34A-BAEC-4761-80A3-6622A804A53E}"/>
    <dgm:cxn modelId="{8185870F-9960-4C1B-9BFC-BC8B9FA99887}" type="presOf" srcId="{2E7CFC51-2387-46D0-8634-5297E17C75A7}" destId="{3A63C5E7-1761-4E60-8882-6A2A465D6C05}" srcOrd="0" destOrd="0" presId="urn:microsoft.com/office/officeart/2005/8/layout/chevron2"/>
    <dgm:cxn modelId="{8541F959-AA59-4269-8612-4F1C1FA06356}" srcId="{2E7CFC51-2387-46D0-8634-5297E17C75A7}" destId="{295659C0-0826-4CEA-AA87-3DEC96867252}" srcOrd="0" destOrd="0" parTransId="{50DF03CA-C549-4ACC-BFE3-780E194B6FE3}" sibTransId="{EE1E8AED-5F36-4162-A764-D1F2C91A15AC}"/>
    <dgm:cxn modelId="{490E6EFD-2E59-4F1C-93E4-612AD2215DE8}" type="presOf" srcId="{FF449B03-1D0E-4A09-81A5-E6788C113A42}" destId="{E29F5A9C-57C7-46C6-AAD4-0DB5A5150FC4}" srcOrd="0" destOrd="0" presId="urn:microsoft.com/office/officeart/2005/8/layout/chevron2"/>
    <dgm:cxn modelId="{697DE974-F14A-4E30-A56F-704E25E5A020}" type="presOf" srcId="{45AA1B9A-DF45-4A11-AE85-21979A21BD05}" destId="{6EA3DCC6-3D03-4501-87AE-7D9B434E683E}" srcOrd="0" destOrd="0" presId="urn:microsoft.com/office/officeart/2005/8/layout/chevron2"/>
    <dgm:cxn modelId="{8BDC54B6-DA1D-444A-B9C5-5008960791B6}" type="presOf" srcId="{295659C0-0826-4CEA-AA87-3DEC96867252}" destId="{50E1AB6F-CB70-4561-8A0C-77C279AFA06F}" srcOrd="0" destOrd="0" presId="urn:microsoft.com/office/officeart/2005/8/layout/chevron2"/>
    <dgm:cxn modelId="{4EA75E71-711D-478E-A22A-C1218DF1C448}" type="presOf" srcId="{5ADD876A-B0C7-4424-9883-75121EC32B0C}" destId="{FD97CA05-3F32-4EA8-ACBF-99C958ADC5B7}" srcOrd="0" destOrd="0" presId="urn:microsoft.com/office/officeart/2005/8/layout/chevron2"/>
    <dgm:cxn modelId="{B24FFA1F-F93C-481B-980B-1884358968A8}" type="presOf" srcId="{C269238D-16CC-4B2A-8915-334207BA70DE}" destId="{32ABB72A-0A96-4514-B7C3-9D13B4C0B8F7}" srcOrd="0" destOrd="0" presId="urn:microsoft.com/office/officeart/2005/8/layout/chevron2"/>
    <dgm:cxn modelId="{209741D8-EA32-4A86-9899-09C9770F67CC}" type="presOf" srcId="{92141A0F-86A4-48D6-B564-CA1DBD537E4C}" destId="{CCE24786-F2EB-4FC4-9084-A6241381C61D}" srcOrd="0" destOrd="0" presId="urn:microsoft.com/office/officeart/2005/8/layout/chevron2"/>
    <dgm:cxn modelId="{B0823A59-323C-49C8-B12F-492ED41D24E9}" srcId="{45AA1B9A-DF45-4A11-AE85-21979A21BD05}" destId="{5ADD876A-B0C7-4424-9883-75121EC32B0C}" srcOrd="0" destOrd="0" parTransId="{6CC9721D-45C0-4585-97ED-483B8FE38D7F}" sibTransId="{C8CBAADA-BD96-4396-9176-17AD9F2F8CE3}"/>
    <dgm:cxn modelId="{BBB05FA0-3ACF-4BF5-B890-777643C3F802}" srcId="{45AA1B9A-DF45-4A11-AE85-21979A21BD05}" destId="{FF449B03-1D0E-4A09-81A5-E6788C113A42}" srcOrd="2" destOrd="0" parTransId="{D571BD09-020F-4A08-A829-4A84F0473477}" sibTransId="{E9C94B2C-C477-45ED-B57B-8767D1EAB15E}"/>
    <dgm:cxn modelId="{6FE0CD70-8041-4235-BACA-99437086EB42}" type="presOf" srcId="{18D5A543-7C53-482A-860F-5F448BC36D3E}" destId="{3A25D50F-5BD0-4C77-B4C4-3B1D740DB4B3}" srcOrd="0" destOrd="0" presId="urn:microsoft.com/office/officeart/2005/8/layout/chevron2"/>
    <dgm:cxn modelId="{2E6E5AD4-605A-48DD-9277-C7B1856BB5D1}" type="presParOf" srcId="{6EA3DCC6-3D03-4501-87AE-7D9B434E683E}" destId="{85B194E7-847D-4FAA-B265-574CDBDC7FC6}" srcOrd="0" destOrd="0" presId="urn:microsoft.com/office/officeart/2005/8/layout/chevron2"/>
    <dgm:cxn modelId="{8393E137-B8E2-4557-A696-A712214D6AD5}" type="presParOf" srcId="{85B194E7-847D-4FAA-B265-574CDBDC7FC6}" destId="{FD97CA05-3F32-4EA8-ACBF-99C958ADC5B7}" srcOrd="0" destOrd="0" presId="urn:microsoft.com/office/officeart/2005/8/layout/chevron2"/>
    <dgm:cxn modelId="{04030406-D663-4CFE-B93B-287613C405F7}" type="presParOf" srcId="{85B194E7-847D-4FAA-B265-574CDBDC7FC6}" destId="{CCE24786-F2EB-4FC4-9084-A6241381C61D}" srcOrd="1" destOrd="0" presId="urn:microsoft.com/office/officeart/2005/8/layout/chevron2"/>
    <dgm:cxn modelId="{20B62C85-734D-4BA1-B906-77E067425528}" type="presParOf" srcId="{6EA3DCC6-3D03-4501-87AE-7D9B434E683E}" destId="{6454281E-81A7-45A5-8780-344859F752AA}" srcOrd="1" destOrd="0" presId="urn:microsoft.com/office/officeart/2005/8/layout/chevron2"/>
    <dgm:cxn modelId="{35FE2117-659D-4E26-9823-E9B832E76030}" type="presParOf" srcId="{6EA3DCC6-3D03-4501-87AE-7D9B434E683E}" destId="{D73151EE-9ADB-468F-865A-F8772C6785AA}" srcOrd="2" destOrd="0" presId="urn:microsoft.com/office/officeart/2005/8/layout/chevron2"/>
    <dgm:cxn modelId="{DCF50028-B1DA-4627-8643-C6666A68503F}" type="presParOf" srcId="{D73151EE-9ADB-468F-865A-F8772C6785AA}" destId="{3A63C5E7-1761-4E60-8882-6A2A465D6C05}" srcOrd="0" destOrd="0" presId="urn:microsoft.com/office/officeart/2005/8/layout/chevron2"/>
    <dgm:cxn modelId="{35A4A224-5825-485A-B257-CF574EADE26D}" type="presParOf" srcId="{D73151EE-9ADB-468F-865A-F8772C6785AA}" destId="{50E1AB6F-CB70-4561-8A0C-77C279AFA06F}" srcOrd="1" destOrd="0" presId="urn:microsoft.com/office/officeart/2005/8/layout/chevron2"/>
    <dgm:cxn modelId="{3667BD81-6B0D-444A-B235-1CA608DF98E2}" type="presParOf" srcId="{6EA3DCC6-3D03-4501-87AE-7D9B434E683E}" destId="{FA629AC4-7BB6-4771-B1E4-6D91F9863444}" srcOrd="3" destOrd="0" presId="urn:microsoft.com/office/officeart/2005/8/layout/chevron2"/>
    <dgm:cxn modelId="{42CF912C-CF71-4DC4-B69B-29907B33203D}" type="presParOf" srcId="{6EA3DCC6-3D03-4501-87AE-7D9B434E683E}" destId="{99184984-EC6A-49C6-BF81-702E284F2413}" srcOrd="4" destOrd="0" presId="urn:microsoft.com/office/officeart/2005/8/layout/chevron2"/>
    <dgm:cxn modelId="{B6AA47E1-F66E-4382-BE04-E14DA8336BB5}" type="presParOf" srcId="{99184984-EC6A-49C6-BF81-702E284F2413}" destId="{E29F5A9C-57C7-46C6-AAD4-0DB5A5150FC4}" srcOrd="0" destOrd="0" presId="urn:microsoft.com/office/officeart/2005/8/layout/chevron2"/>
    <dgm:cxn modelId="{AFF41C9E-8922-435B-822D-DD0602B2BA70}" type="presParOf" srcId="{99184984-EC6A-49C6-BF81-702E284F2413}" destId="{3A25D50F-5BD0-4C77-B4C4-3B1D740DB4B3}" srcOrd="1" destOrd="0" presId="urn:microsoft.com/office/officeart/2005/8/layout/chevron2"/>
    <dgm:cxn modelId="{AB8F4F41-F3E3-4897-9232-CB0309D03CBF}" type="presParOf" srcId="{6EA3DCC6-3D03-4501-87AE-7D9B434E683E}" destId="{4C487281-E86F-420E-9959-3CBC524BE591}" srcOrd="5" destOrd="0" presId="urn:microsoft.com/office/officeart/2005/8/layout/chevron2"/>
    <dgm:cxn modelId="{FF517513-F46E-463E-955E-14B048854484}" type="presParOf" srcId="{6EA3DCC6-3D03-4501-87AE-7D9B434E683E}" destId="{ACD97A16-7ADE-4639-89C3-4D2D3ED1D2E1}" srcOrd="6" destOrd="0" presId="urn:microsoft.com/office/officeart/2005/8/layout/chevron2"/>
    <dgm:cxn modelId="{E46791F4-2038-473D-99A5-49C3D0B6BD72}" type="presParOf" srcId="{ACD97A16-7ADE-4639-89C3-4D2D3ED1D2E1}" destId="{C7D65CB6-ED5E-4FB4-995A-C8D30E98E73D}" srcOrd="0" destOrd="0" presId="urn:microsoft.com/office/officeart/2005/8/layout/chevron2"/>
    <dgm:cxn modelId="{C094356B-47F8-43FC-BDEA-B5156A53CDEE}" type="presParOf" srcId="{ACD97A16-7ADE-4639-89C3-4D2D3ED1D2E1}" destId="{32ABB72A-0A96-4514-B7C3-9D13B4C0B8F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5AA1B9A-DF45-4A11-AE85-21979A21BD05}" type="doc">
      <dgm:prSet loTypeId="urn:microsoft.com/office/officeart/2005/8/layout/process2" loCatId="process" qsTypeId="urn:microsoft.com/office/officeart/2005/8/quickstyle/simple1" qsCatId="simple" csTypeId="urn:microsoft.com/office/officeart/2005/8/colors/accent3_5" csCatId="accent3" phldr="1"/>
      <dgm:spPr/>
      <dgm:t>
        <a:bodyPr/>
        <a:lstStyle/>
        <a:p>
          <a:endParaRPr lang="vi-VN"/>
        </a:p>
      </dgm:t>
    </dgm:pt>
    <dgm:pt modelId="{92141A0F-86A4-48D6-B564-CA1DBD537E4C}">
      <dgm:prSet phldrT="[Text]" custT="1"/>
      <dgm:spPr/>
      <dgm:t>
        <a:bodyPr lIns="72000" rIns="0"/>
        <a:lstStyle/>
        <a:p>
          <a:pPr algn="just">
            <a:buNone/>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Cô</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ảnh</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hưởng</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295659C0-0826-4CEA-AA87-3DEC96867252}">
      <dgm:prSet phldrT="[Text]" custT="1"/>
      <dgm:spPr/>
      <dgm:t>
        <a:bodyPr lIns="72000" rIns="0"/>
        <a:lstStyle/>
        <a:p>
          <a:pPr algn="just">
            <a:buNone/>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Vô</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hiệu</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hóa</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mọi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dịch</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vụ</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đã</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ảnh</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hưởng</a:t>
          </a:r>
          <a:endParaRPr lang="vi-VN" sz="36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50DF03CA-C549-4ACC-BFE3-780E194B6FE3}" type="parTrans" cxnId="{8541F959-AA59-4269-8612-4F1C1FA06356}">
      <dgm:prSet/>
      <dgm:spPr/>
      <dgm:t>
        <a:bodyPr/>
        <a:lstStyle/>
        <a:p>
          <a:endParaRPr lang="en-US"/>
        </a:p>
      </dgm:t>
    </dgm:pt>
    <dgm:pt modelId="{EE1E8AED-5F36-4162-A764-D1F2C91A15AC}" type="sibTrans" cxnId="{8541F959-AA59-4269-8612-4F1C1FA06356}">
      <dgm:prSet/>
      <dgm:spPr/>
      <dgm:t>
        <a:bodyPr/>
        <a:lstStyle/>
        <a:p>
          <a:endParaRPr lang="en-US"/>
        </a:p>
      </dgm:t>
    </dgm:pt>
    <dgm:pt modelId="{18D5A543-7C53-482A-860F-5F448BC36D3E}">
      <dgm:prSet phldrT="[Text]" custT="1"/>
      <dgm:spPr/>
      <dgm:t>
        <a:bodyPr lIns="72000" rIns="0"/>
        <a:lstStyle/>
        <a:p>
          <a:pPr algn="just">
            <a:buNone/>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bỏ</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khả</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năng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truy</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cập</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vào</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mạng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lưới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kẻ</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tấn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F03D7F8A-67A0-4046-AEEA-259917820D2C}" type="parTrans" cxnId="{4C47F8DC-7953-4044-906C-CC19D2A4A448}">
      <dgm:prSet/>
      <dgm:spPr/>
      <dgm:t>
        <a:bodyPr/>
        <a:lstStyle/>
        <a:p>
          <a:endParaRPr lang="en-US"/>
        </a:p>
      </dgm:t>
    </dgm:pt>
    <dgm:pt modelId="{8C2B7FA9-8DF6-42E0-A424-2B4E986B3731}" type="sibTrans" cxnId="{4C47F8DC-7953-4044-906C-CC19D2A4A448}">
      <dgm:prSet/>
      <dgm:spPr/>
      <dgm:t>
        <a:bodyPr/>
        <a:lstStyle/>
        <a:p>
          <a:endParaRPr lang="en-US"/>
        </a:p>
      </dgm:t>
    </dgm:pt>
    <dgm:pt modelId="{C269238D-16CC-4B2A-8915-334207BA70DE}">
      <dgm:prSet phldrT="[Text]" custT="1"/>
      <dgm:spPr/>
      <dgm:t>
        <a:bodyPr lIns="72000" rIns="0"/>
        <a:lstStyle/>
        <a:p>
          <a:pPr algn="just" rtl="0">
            <a:buNone/>
          </a:pPr>
          <a:r>
            <a:rPr lang="en-US" sz="2000" dirty="0" err="1">
              <a:solidFill>
                <a:schemeClr val="tx1"/>
              </a:solidFill>
              <a:latin typeface="Tahoma"/>
              <a:ea typeface="Tahoma"/>
              <a:cs typeface="Tahoma"/>
            </a:rPr>
            <a:t>Vô</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hiệu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hóa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tài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khoản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người</a:t>
          </a:r>
          <a:r>
            <a:rPr lang="en-US" sz="2000" dirty="0">
              <a:solidFill>
                <a:schemeClr val="tx1"/>
              </a:solidFill>
              <a:latin typeface="Tahoma"/>
              <a:ea typeface="Tahoma"/>
              <a:cs typeface="Tahoma"/>
            </a:rPr>
            <a:t> dung </a:t>
          </a:r>
          <a:r>
            <a:rPr lang="en-US" sz="2000" dirty="0" err="1">
              <a:solidFill>
                <a:schemeClr val="tx1"/>
              </a:solidFill>
              <a:latin typeface="Tahoma"/>
              <a:ea typeface="Tahoma"/>
              <a:cs typeface="Tahoma"/>
            </a:rPr>
            <a:t>có</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được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sử</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dụng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viêc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endParaRPr lang="vi-VN" sz="2000" b="0" dirty="0">
            <a:solidFill>
              <a:schemeClr val="tx1"/>
            </a:solidFill>
            <a:latin typeface="Tahoma"/>
            <a:ea typeface="Tahoma"/>
            <a:cs typeface="Tahoma"/>
          </a:endParaRPr>
        </a:p>
      </dgm:t>
    </dgm:pt>
    <dgm:pt modelId="{66D95ED4-9B08-4851-8C19-C84CF7C07A61}" type="parTrans" cxnId="{018EEDDD-DE2D-4462-9AD4-3CFDB4998B05}">
      <dgm:prSet/>
      <dgm:spPr/>
      <dgm:t>
        <a:bodyPr/>
        <a:lstStyle/>
        <a:p>
          <a:endParaRPr lang="en-US"/>
        </a:p>
      </dgm:t>
    </dgm:pt>
    <dgm:pt modelId="{47309610-B385-488F-AAF7-33C7A7EFC1BF}" type="sibTrans" cxnId="{018EEDDD-DE2D-4462-9AD4-3CFDB4998B05}">
      <dgm:prSet/>
      <dgm:spPr/>
      <dgm:t>
        <a:bodyPr/>
        <a:lstStyle/>
        <a:p>
          <a:endParaRPr lang="en-US"/>
        </a:p>
      </dgm:t>
    </dgm:pt>
    <dgm:pt modelId="{AD9319BF-5CFA-442A-97FD-49272595CB08}">
      <dgm:prSet phldrT="[Text]" custT="1"/>
      <dgm:spPr/>
      <dgm:t>
        <a:bodyPr lIns="72000" rIns="0"/>
        <a:lstStyle/>
        <a:p>
          <a:pPr algn="just">
            <a:buNone/>
          </a:pP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Nâng</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cao</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biện</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pháp</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vật</a:t>
          </a:r>
          <a:r>
            <a:rPr lang="en-US" sz="2000" b="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A39B3015-8619-40C9-B690-DF4732F5D305}" type="parTrans" cxnId="{8F86409F-4836-47E3-90AB-2F603F80EFB9}">
      <dgm:prSet/>
      <dgm:spPr/>
      <dgm:t>
        <a:bodyPr/>
        <a:lstStyle/>
        <a:p>
          <a:endParaRPr lang="en-US"/>
        </a:p>
      </dgm:t>
    </dgm:pt>
    <dgm:pt modelId="{1151FE00-D489-4E43-AB7A-16BF3F58597D}" type="sibTrans" cxnId="{8F86409F-4836-47E3-90AB-2F603F80EFB9}">
      <dgm:prSet/>
      <dgm:spPr/>
      <dgm:t>
        <a:bodyPr/>
        <a:lstStyle/>
        <a:p>
          <a:endParaRPr lang="en-US"/>
        </a:p>
      </dgm:t>
    </dgm:pt>
    <dgm:pt modelId="{4EB98A2A-1D93-4A60-A3BE-7DCCA5C22D06}" type="pres">
      <dgm:prSet presAssocID="{45AA1B9A-DF45-4A11-AE85-21979A21BD05}" presName="linearFlow" presStyleCnt="0">
        <dgm:presLayoutVars>
          <dgm:resizeHandles val="exact"/>
        </dgm:presLayoutVars>
      </dgm:prSet>
      <dgm:spPr/>
      <dgm:t>
        <a:bodyPr/>
        <a:lstStyle/>
        <a:p>
          <a:endParaRPr lang="ru-RU"/>
        </a:p>
      </dgm:t>
    </dgm:pt>
    <dgm:pt modelId="{1DC051F2-ED3E-4492-8EA5-47EC76A6D742}" type="pres">
      <dgm:prSet presAssocID="{92141A0F-86A4-48D6-B564-CA1DBD537E4C}" presName="node" presStyleLbl="node1" presStyleIdx="0" presStyleCnt="5" custScaleX="214119">
        <dgm:presLayoutVars>
          <dgm:bulletEnabled val="1"/>
        </dgm:presLayoutVars>
      </dgm:prSet>
      <dgm:spPr/>
      <dgm:t>
        <a:bodyPr/>
        <a:lstStyle/>
        <a:p>
          <a:endParaRPr lang="ru-RU"/>
        </a:p>
      </dgm:t>
    </dgm:pt>
    <dgm:pt modelId="{1DDD5E78-8347-4BF2-9E0E-74AC46C66049}" type="pres">
      <dgm:prSet presAssocID="{32647E4A-04EA-4336-92BE-E627151D4DA8}" presName="sibTrans" presStyleLbl="sibTrans2D1" presStyleIdx="0" presStyleCnt="4"/>
      <dgm:spPr/>
      <dgm:t>
        <a:bodyPr/>
        <a:lstStyle/>
        <a:p>
          <a:endParaRPr lang="ru-RU"/>
        </a:p>
      </dgm:t>
    </dgm:pt>
    <dgm:pt modelId="{29ED97CC-3367-4671-8B79-6C5CD87B45E4}" type="pres">
      <dgm:prSet presAssocID="{32647E4A-04EA-4336-92BE-E627151D4DA8}" presName="connectorText" presStyleLbl="sibTrans2D1" presStyleIdx="0" presStyleCnt="4"/>
      <dgm:spPr/>
      <dgm:t>
        <a:bodyPr/>
        <a:lstStyle/>
        <a:p>
          <a:endParaRPr lang="ru-RU"/>
        </a:p>
      </dgm:t>
    </dgm:pt>
    <dgm:pt modelId="{00D066CF-48FE-489E-B479-773F46296EF8}" type="pres">
      <dgm:prSet presAssocID="{295659C0-0826-4CEA-AA87-3DEC96867252}" presName="node" presStyleLbl="node1" presStyleIdx="1" presStyleCnt="5" custScaleX="214948">
        <dgm:presLayoutVars>
          <dgm:bulletEnabled val="1"/>
        </dgm:presLayoutVars>
      </dgm:prSet>
      <dgm:spPr/>
      <dgm:t>
        <a:bodyPr/>
        <a:lstStyle/>
        <a:p>
          <a:endParaRPr lang="ru-RU"/>
        </a:p>
      </dgm:t>
    </dgm:pt>
    <dgm:pt modelId="{0004E183-19DE-4B84-97AF-B330DC1C5554}" type="pres">
      <dgm:prSet presAssocID="{EE1E8AED-5F36-4162-A764-D1F2C91A15AC}" presName="sibTrans" presStyleLbl="sibTrans2D1" presStyleIdx="1" presStyleCnt="4"/>
      <dgm:spPr/>
      <dgm:t>
        <a:bodyPr/>
        <a:lstStyle/>
        <a:p>
          <a:endParaRPr lang="ru-RU"/>
        </a:p>
      </dgm:t>
    </dgm:pt>
    <dgm:pt modelId="{612EA8C9-D625-4472-B01C-AD8870A9AD47}" type="pres">
      <dgm:prSet presAssocID="{EE1E8AED-5F36-4162-A764-D1F2C91A15AC}" presName="connectorText" presStyleLbl="sibTrans2D1" presStyleIdx="1" presStyleCnt="4"/>
      <dgm:spPr/>
      <dgm:t>
        <a:bodyPr/>
        <a:lstStyle/>
        <a:p>
          <a:endParaRPr lang="ru-RU"/>
        </a:p>
      </dgm:t>
    </dgm:pt>
    <dgm:pt modelId="{B313D1AF-4C7B-4338-9DBB-34D0D428054F}" type="pres">
      <dgm:prSet presAssocID="{18D5A543-7C53-482A-860F-5F448BC36D3E}" presName="node" presStyleLbl="node1" presStyleIdx="2" presStyleCnt="5" custScaleX="213290">
        <dgm:presLayoutVars>
          <dgm:bulletEnabled val="1"/>
        </dgm:presLayoutVars>
      </dgm:prSet>
      <dgm:spPr/>
      <dgm:t>
        <a:bodyPr/>
        <a:lstStyle/>
        <a:p>
          <a:endParaRPr lang="ru-RU"/>
        </a:p>
      </dgm:t>
    </dgm:pt>
    <dgm:pt modelId="{F75A0D3D-FB47-4778-8211-0F26D89D7E84}" type="pres">
      <dgm:prSet presAssocID="{8C2B7FA9-8DF6-42E0-A424-2B4E986B3731}" presName="sibTrans" presStyleLbl="sibTrans2D1" presStyleIdx="2" presStyleCnt="4"/>
      <dgm:spPr/>
      <dgm:t>
        <a:bodyPr/>
        <a:lstStyle/>
        <a:p>
          <a:endParaRPr lang="ru-RU"/>
        </a:p>
      </dgm:t>
    </dgm:pt>
    <dgm:pt modelId="{DE80B103-7FFF-486D-A621-A1C1ED4DB5AC}" type="pres">
      <dgm:prSet presAssocID="{8C2B7FA9-8DF6-42E0-A424-2B4E986B3731}" presName="connectorText" presStyleLbl="sibTrans2D1" presStyleIdx="2" presStyleCnt="4"/>
      <dgm:spPr/>
      <dgm:t>
        <a:bodyPr/>
        <a:lstStyle/>
        <a:p>
          <a:endParaRPr lang="ru-RU"/>
        </a:p>
      </dgm:t>
    </dgm:pt>
    <dgm:pt modelId="{39460EBE-698F-4959-83E7-8DC030F09084}" type="pres">
      <dgm:prSet presAssocID="{C269238D-16CC-4B2A-8915-334207BA70DE}" presName="node" presStyleLbl="node1" presStyleIdx="3" presStyleCnt="5" custScaleX="214119">
        <dgm:presLayoutVars>
          <dgm:bulletEnabled val="1"/>
        </dgm:presLayoutVars>
      </dgm:prSet>
      <dgm:spPr/>
      <dgm:t>
        <a:bodyPr/>
        <a:lstStyle/>
        <a:p>
          <a:endParaRPr lang="ru-RU"/>
        </a:p>
      </dgm:t>
    </dgm:pt>
    <dgm:pt modelId="{52906A36-FC0F-4472-8554-9B9C6ADEC7D6}" type="pres">
      <dgm:prSet presAssocID="{47309610-B385-488F-AAF7-33C7A7EFC1BF}" presName="sibTrans" presStyleLbl="sibTrans2D1" presStyleIdx="3" presStyleCnt="4"/>
      <dgm:spPr/>
      <dgm:t>
        <a:bodyPr/>
        <a:lstStyle/>
        <a:p>
          <a:endParaRPr lang="ru-RU"/>
        </a:p>
      </dgm:t>
    </dgm:pt>
    <dgm:pt modelId="{89FCF0A9-2065-411D-979D-E6C94ACF56BA}" type="pres">
      <dgm:prSet presAssocID="{47309610-B385-488F-AAF7-33C7A7EFC1BF}" presName="connectorText" presStyleLbl="sibTrans2D1" presStyleIdx="3" presStyleCnt="4"/>
      <dgm:spPr/>
      <dgm:t>
        <a:bodyPr/>
        <a:lstStyle/>
        <a:p>
          <a:endParaRPr lang="ru-RU"/>
        </a:p>
      </dgm:t>
    </dgm:pt>
    <dgm:pt modelId="{29CDA1E0-2A85-4967-ACEF-DE68B4CA5013}" type="pres">
      <dgm:prSet presAssocID="{AD9319BF-5CFA-442A-97FD-49272595CB08}" presName="node" presStyleLbl="node1" presStyleIdx="4" presStyleCnt="5" custScaleX="215777">
        <dgm:presLayoutVars>
          <dgm:bulletEnabled val="1"/>
        </dgm:presLayoutVars>
      </dgm:prSet>
      <dgm:spPr/>
      <dgm:t>
        <a:bodyPr/>
        <a:lstStyle/>
        <a:p>
          <a:endParaRPr lang="ru-RU"/>
        </a:p>
      </dgm:t>
    </dgm:pt>
  </dgm:ptLst>
  <dgm:cxnLst>
    <dgm:cxn modelId="{4C47F8DC-7953-4044-906C-CC19D2A4A448}" srcId="{45AA1B9A-DF45-4A11-AE85-21979A21BD05}" destId="{18D5A543-7C53-482A-860F-5F448BC36D3E}" srcOrd="2" destOrd="0" parTransId="{F03D7F8A-67A0-4046-AEEA-259917820D2C}" sibTransId="{8C2B7FA9-8DF6-42E0-A424-2B4E986B3731}"/>
    <dgm:cxn modelId="{E0D4756B-67B1-46F7-959F-4E5558FD4868}" type="presOf" srcId="{32647E4A-04EA-4336-92BE-E627151D4DA8}" destId="{29ED97CC-3367-4671-8B79-6C5CD87B45E4}" srcOrd="1" destOrd="0" presId="urn:microsoft.com/office/officeart/2005/8/layout/process2"/>
    <dgm:cxn modelId="{B7646110-DE0C-48B3-9551-0B78C13F3C74}" type="presOf" srcId="{32647E4A-04EA-4336-92BE-E627151D4DA8}" destId="{1DDD5E78-8347-4BF2-9E0E-74AC46C66049}" srcOrd="0" destOrd="0" presId="urn:microsoft.com/office/officeart/2005/8/layout/process2"/>
    <dgm:cxn modelId="{018EEDDD-DE2D-4462-9AD4-3CFDB4998B05}" srcId="{45AA1B9A-DF45-4A11-AE85-21979A21BD05}" destId="{C269238D-16CC-4B2A-8915-334207BA70DE}" srcOrd="3" destOrd="0" parTransId="{66D95ED4-9B08-4851-8C19-C84CF7C07A61}" sibTransId="{47309610-B385-488F-AAF7-33C7A7EFC1BF}"/>
    <dgm:cxn modelId="{3A7B487B-EAA4-4234-81D4-AA470B472C9E}" type="presOf" srcId="{18D5A543-7C53-482A-860F-5F448BC36D3E}" destId="{B313D1AF-4C7B-4338-9DBB-34D0D428054F}" srcOrd="0" destOrd="0" presId="urn:microsoft.com/office/officeart/2005/8/layout/process2"/>
    <dgm:cxn modelId="{224787E0-9F3C-4EEF-B7BB-3238021B11C2}" type="presOf" srcId="{C269238D-16CC-4B2A-8915-334207BA70DE}" destId="{39460EBE-698F-4959-83E7-8DC030F09084}" srcOrd="0" destOrd="0" presId="urn:microsoft.com/office/officeart/2005/8/layout/process2"/>
    <dgm:cxn modelId="{990C989D-1725-44EE-8588-313C1760CA60}" srcId="{45AA1B9A-DF45-4A11-AE85-21979A21BD05}" destId="{92141A0F-86A4-48D6-B564-CA1DBD537E4C}" srcOrd="0" destOrd="0" parTransId="{BA09E5A1-35C6-4981-B2F0-2E3DD2FCD015}" sibTransId="{32647E4A-04EA-4336-92BE-E627151D4DA8}"/>
    <dgm:cxn modelId="{D4CEB076-8EE2-41B9-BC79-647DC7BD4A50}" type="presOf" srcId="{47309610-B385-488F-AAF7-33C7A7EFC1BF}" destId="{89FCF0A9-2065-411D-979D-E6C94ACF56BA}" srcOrd="1" destOrd="0" presId="urn:microsoft.com/office/officeart/2005/8/layout/process2"/>
    <dgm:cxn modelId="{97F94B77-B689-4F31-A72E-BF1792BEE78B}" type="presOf" srcId="{92141A0F-86A4-48D6-B564-CA1DBD537E4C}" destId="{1DC051F2-ED3E-4492-8EA5-47EC76A6D742}" srcOrd="0" destOrd="0" presId="urn:microsoft.com/office/officeart/2005/8/layout/process2"/>
    <dgm:cxn modelId="{92333ECF-A709-4AD6-9142-E9CBDAB17DEA}" type="presOf" srcId="{45AA1B9A-DF45-4A11-AE85-21979A21BD05}" destId="{4EB98A2A-1D93-4A60-A3BE-7DCCA5C22D06}" srcOrd="0" destOrd="0" presId="urn:microsoft.com/office/officeart/2005/8/layout/process2"/>
    <dgm:cxn modelId="{5DB78224-9D03-41B6-B2A8-A0AE7824E380}" type="presOf" srcId="{AD9319BF-5CFA-442A-97FD-49272595CB08}" destId="{29CDA1E0-2A85-4967-ACEF-DE68B4CA5013}" srcOrd="0" destOrd="0" presId="urn:microsoft.com/office/officeart/2005/8/layout/process2"/>
    <dgm:cxn modelId="{85FB5AB1-6082-49D9-B4B0-428D1892369C}" type="presOf" srcId="{EE1E8AED-5F36-4162-A764-D1F2C91A15AC}" destId="{612EA8C9-D625-4472-B01C-AD8870A9AD47}" srcOrd="1" destOrd="0" presId="urn:microsoft.com/office/officeart/2005/8/layout/process2"/>
    <dgm:cxn modelId="{8B0A2F1D-8F39-42D7-B3DA-5ED9759BD3BA}" type="presOf" srcId="{EE1E8AED-5F36-4162-A764-D1F2C91A15AC}" destId="{0004E183-19DE-4B84-97AF-B330DC1C5554}" srcOrd="0" destOrd="0" presId="urn:microsoft.com/office/officeart/2005/8/layout/process2"/>
    <dgm:cxn modelId="{8F86409F-4836-47E3-90AB-2F603F80EFB9}" srcId="{45AA1B9A-DF45-4A11-AE85-21979A21BD05}" destId="{AD9319BF-5CFA-442A-97FD-49272595CB08}" srcOrd="4" destOrd="0" parTransId="{A39B3015-8619-40C9-B690-DF4732F5D305}" sibTransId="{1151FE00-D489-4E43-AB7A-16BF3F58597D}"/>
    <dgm:cxn modelId="{829057EC-DFD4-4CC6-93F9-306D7FEC71F7}" type="presOf" srcId="{8C2B7FA9-8DF6-42E0-A424-2B4E986B3731}" destId="{DE80B103-7FFF-486D-A621-A1C1ED4DB5AC}" srcOrd="1" destOrd="0" presId="urn:microsoft.com/office/officeart/2005/8/layout/process2"/>
    <dgm:cxn modelId="{FD99CE30-5626-49DE-BDA4-B9A5C757F9A0}" type="presOf" srcId="{295659C0-0826-4CEA-AA87-3DEC96867252}" destId="{00D066CF-48FE-489E-B479-773F46296EF8}" srcOrd="0" destOrd="0" presId="urn:microsoft.com/office/officeart/2005/8/layout/process2"/>
    <dgm:cxn modelId="{7DBD9917-C9DC-4C94-8DBA-BBA2BA5D052A}" type="presOf" srcId="{8C2B7FA9-8DF6-42E0-A424-2B4E986B3731}" destId="{F75A0D3D-FB47-4778-8211-0F26D89D7E84}" srcOrd="0" destOrd="0" presId="urn:microsoft.com/office/officeart/2005/8/layout/process2"/>
    <dgm:cxn modelId="{8541F959-AA59-4269-8612-4F1C1FA06356}" srcId="{45AA1B9A-DF45-4A11-AE85-21979A21BD05}" destId="{295659C0-0826-4CEA-AA87-3DEC96867252}" srcOrd="1" destOrd="0" parTransId="{50DF03CA-C549-4ACC-BFE3-780E194B6FE3}" sibTransId="{EE1E8AED-5F36-4162-A764-D1F2C91A15AC}"/>
    <dgm:cxn modelId="{62AF997C-6CAE-4D20-83E4-76758D7190D6}" type="presOf" srcId="{47309610-B385-488F-AAF7-33C7A7EFC1BF}" destId="{52906A36-FC0F-4472-8554-9B9C6ADEC7D6}" srcOrd="0" destOrd="0" presId="urn:microsoft.com/office/officeart/2005/8/layout/process2"/>
    <dgm:cxn modelId="{4D30BCB7-2FE5-43CE-AECF-EEC9DF857963}" type="presParOf" srcId="{4EB98A2A-1D93-4A60-A3BE-7DCCA5C22D06}" destId="{1DC051F2-ED3E-4492-8EA5-47EC76A6D742}" srcOrd="0" destOrd="0" presId="urn:microsoft.com/office/officeart/2005/8/layout/process2"/>
    <dgm:cxn modelId="{650D6910-BE38-48A4-A2AF-E5954EAA0E33}" type="presParOf" srcId="{4EB98A2A-1D93-4A60-A3BE-7DCCA5C22D06}" destId="{1DDD5E78-8347-4BF2-9E0E-74AC46C66049}" srcOrd="1" destOrd="0" presId="urn:microsoft.com/office/officeart/2005/8/layout/process2"/>
    <dgm:cxn modelId="{8218AB4B-1D6F-479B-A335-D898E79088FE}" type="presParOf" srcId="{1DDD5E78-8347-4BF2-9E0E-74AC46C66049}" destId="{29ED97CC-3367-4671-8B79-6C5CD87B45E4}" srcOrd="0" destOrd="0" presId="urn:microsoft.com/office/officeart/2005/8/layout/process2"/>
    <dgm:cxn modelId="{3DBECD19-6ACA-4A76-A1CA-405592D2A44A}" type="presParOf" srcId="{4EB98A2A-1D93-4A60-A3BE-7DCCA5C22D06}" destId="{00D066CF-48FE-489E-B479-773F46296EF8}" srcOrd="2" destOrd="0" presId="urn:microsoft.com/office/officeart/2005/8/layout/process2"/>
    <dgm:cxn modelId="{85A45AAF-4BA9-4CA7-858B-9F88F9D4FAB8}" type="presParOf" srcId="{4EB98A2A-1D93-4A60-A3BE-7DCCA5C22D06}" destId="{0004E183-19DE-4B84-97AF-B330DC1C5554}" srcOrd="3" destOrd="0" presId="urn:microsoft.com/office/officeart/2005/8/layout/process2"/>
    <dgm:cxn modelId="{DDC1CE05-1729-4802-812E-16B331FD4930}" type="presParOf" srcId="{0004E183-19DE-4B84-97AF-B330DC1C5554}" destId="{612EA8C9-D625-4472-B01C-AD8870A9AD47}" srcOrd="0" destOrd="0" presId="urn:microsoft.com/office/officeart/2005/8/layout/process2"/>
    <dgm:cxn modelId="{4D6745DA-9567-4B47-9C55-BD6B81E28184}" type="presParOf" srcId="{4EB98A2A-1D93-4A60-A3BE-7DCCA5C22D06}" destId="{B313D1AF-4C7B-4338-9DBB-34D0D428054F}" srcOrd="4" destOrd="0" presId="urn:microsoft.com/office/officeart/2005/8/layout/process2"/>
    <dgm:cxn modelId="{8E000C46-67DB-4EA4-91CD-FA220FA97C24}" type="presParOf" srcId="{4EB98A2A-1D93-4A60-A3BE-7DCCA5C22D06}" destId="{F75A0D3D-FB47-4778-8211-0F26D89D7E84}" srcOrd="5" destOrd="0" presId="urn:microsoft.com/office/officeart/2005/8/layout/process2"/>
    <dgm:cxn modelId="{521E0F12-0DF8-4552-B183-29011E0F868C}" type="presParOf" srcId="{F75A0D3D-FB47-4778-8211-0F26D89D7E84}" destId="{DE80B103-7FFF-486D-A621-A1C1ED4DB5AC}" srcOrd="0" destOrd="0" presId="urn:microsoft.com/office/officeart/2005/8/layout/process2"/>
    <dgm:cxn modelId="{CC67C062-FB99-448E-BB8E-A7F36AF7BE98}" type="presParOf" srcId="{4EB98A2A-1D93-4A60-A3BE-7DCCA5C22D06}" destId="{39460EBE-698F-4959-83E7-8DC030F09084}" srcOrd="6" destOrd="0" presId="urn:microsoft.com/office/officeart/2005/8/layout/process2"/>
    <dgm:cxn modelId="{98D409AA-748D-4550-9C76-F72C369951B7}" type="presParOf" srcId="{4EB98A2A-1D93-4A60-A3BE-7DCCA5C22D06}" destId="{52906A36-FC0F-4472-8554-9B9C6ADEC7D6}" srcOrd="7" destOrd="0" presId="urn:microsoft.com/office/officeart/2005/8/layout/process2"/>
    <dgm:cxn modelId="{3173DF04-E718-4F31-B60A-EBD78C37D927}" type="presParOf" srcId="{52906A36-FC0F-4472-8554-9B9C6ADEC7D6}" destId="{89FCF0A9-2065-411D-979D-E6C94ACF56BA}" srcOrd="0" destOrd="0" presId="urn:microsoft.com/office/officeart/2005/8/layout/process2"/>
    <dgm:cxn modelId="{7203A28A-CE21-48FC-9EA0-A1B1F1C5525C}" type="presParOf" srcId="{4EB98A2A-1D93-4A60-A3BE-7DCCA5C22D06}" destId="{29CDA1E0-2A85-4967-ACEF-DE68B4CA5013}"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6_5" csCatId="accent6" phldr="1"/>
      <dgm:spPr/>
      <dgm:t>
        <a:bodyPr/>
        <a:lstStyle/>
        <a:p>
          <a:endParaRPr lang="vi-VN"/>
        </a:p>
      </dgm:t>
    </dgm:pt>
    <dgm:pt modelId="{92141A0F-86A4-48D6-B564-CA1DBD537E4C}">
      <dgm:prSet phldrT="[Text]" custT="1"/>
      <dgm:spPr/>
      <dgm:t>
        <a:bodyPr lIns="72000" rIns="0"/>
        <a:lstStyle/>
        <a:p>
          <a:pPr algn="just">
            <a:buNone/>
          </a:pPr>
          <a:r>
            <a:rPr lang="en-US" sz="2000" dirty="0">
              <a:solidFill>
                <a:schemeClr val="tx1"/>
              </a:solidFill>
              <a:latin typeface="Tahoma"/>
              <a:ea typeface="Tahoma"/>
              <a:cs typeface="Tahoma"/>
            </a:rPr>
            <a:t>Cài </a:t>
          </a:r>
          <a:r>
            <a:rPr lang="en-US" sz="2000" dirty="0" err="1">
              <a:solidFill>
                <a:schemeClr val="tx1"/>
              </a:solidFill>
              <a:latin typeface="Tahoma"/>
              <a:ea typeface="Tahoma"/>
              <a:cs typeface="Tahoma"/>
            </a:rPr>
            <a:t>đặt</a:t>
          </a:r>
          <a:r>
            <a:rPr lang="en-US" sz="2000" dirty="0">
              <a:solidFill>
                <a:schemeClr val="tx1"/>
              </a:solidFill>
              <a:latin typeface="Tahoma"/>
              <a:ea typeface="Tahoma"/>
              <a:cs typeface="Tahoma"/>
            </a:rPr>
            <a:t> IDS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cảnh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báo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những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nỗ</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lực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liên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quan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đến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truy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trái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phép</a:t>
          </a:r>
          <a:endParaRPr lang="vi-VN" sz="2000" b="0" dirty="0" err="1">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295659C0-0826-4CEA-AA87-3DEC96867252}">
      <dgm:prSet phldrT="[Text]" custT="1"/>
      <dgm:spPr/>
      <dgm:t>
        <a:bodyPr lIns="72000" rIns="0"/>
        <a:lstStyle/>
        <a:p>
          <a:pPr algn="just" rtl="0">
            <a:buNone/>
          </a:pPr>
          <a:r>
            <a:rPr lang="vi-VN" sz="2000" dirty="0" err="1">
              <a:solidFill>
                <a:schemeClr val="tx1"/>
              </a:solidFill>
              <a:latin typeface="Tahoma"/>
              <a:ea typeface="Tahoma"/>
              <a:cs typeface="Tahoma"/>
            </a:rPr>
            <a:t>Cấu</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hình</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nhật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ký</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trung</a:t>
          </a:r>
          <a:r>
            <a:rPr lang="vi-VN" sz="2000" dirty="0">
              <a:solidFill>
                <a:schemeClr val="tx1"/>
              </a:solidFill>
              <a:latin typeface="Tahoma"/>
              <a:ea typeface="Tahoma"/>
              <a:cs typeface="Tahoma"/>
            </a:rPr>
            <a:t> cho </a:t>
          </a:r>
          <a:r>
            <a:rPr lang="vi-VN" sz="2000" dirty="0" err="1">
              <a:solidFill>
                <a:schemeClr val="tx1"/>
              </a:solidFill>
              <a:latin typeface="Tahoma"/>
              <a:ea typeface="Tahoma"/>
              <a:cs typeface="Tahoma"/>
            </a:rPr>
            <a:t>tất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cả</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người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dùng</a:t>
          </a:r>
          <a:endParaRPr lang="vi-VN" sz="3600" b="0" dirty="0">
            <a:solidFill>
              <a:schemeClr val="tx1"/>
            </a:solidFill>
            <a:latin typeface="Tahoma"/>
            <a:ea typeface="Tahoma"/>
            <a:cs typeface="Tahoma"/>
          </a:endParaRPr>
        </a:p>
      </dgm:t>
    </dgm:pt>
    <dgm:pt modelId="{50DF03CA-C549-4ACC-BFE3-780E194B6FE3}" type="parTrans" cxnId="{8541F959-AA59-4269-8612-4F1C1FA06356}">
      <dgm:prSet/>
      <dgm:spPr/>
      <dgm:t>
        <a:bodyPr/>
        <a:lstStyle/>
        <a:p>
          <a:endParaRPr lang="en-US"/>
        </a:p>
      </dgm:t>
    </dgm:pt>
    <dgm:pt modelId="{EE1E8AED-5F36-4162-A764-D1F2C91A15AC}" type="sibTrans" cxnId="{8541F959-AA59-4269-8612-4F1C1FA06356}">
      <dgm:prSet/>
      <dgm:spPr/>
      <dgm:t>
        <a:bodyPr/>
        <a:lstStyle/>
        <a:p>
          <a:endParaRPr lang="en-US"/>
        </a:p>
      </dgm:t>
    </dgm:pt>
    <dgm:pt modelId="{18D5A543-7C53-482A-860F-5F448BC36D3E}">
      <dgm:prSet phldrT="[Text]" custT="1"/>
      <dgm:spPr/>
      <dgm:t>
        <a:bodyPr lIns="72000" rIns="0"/>
        <a:lstStyle/>
        <a:p>
          <a:pPr algn="just" rtl="0">
            <a:buNone/>
          </a:pPr>
          <a:r>
            <a:rPr lang="vi-VN" sz="2000" dirty="0" err="1">
              <a:solidFill>
                <a:schemeClr val="tx1"/>
              </a:solidFill>
              <a:latin typeface="Tahoma"/>
              <a:ea typeface="Tahoma"/>
              <a:cs typeface="Tahoma"/>
            </a:rPr>
            <a:t>Thiết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lập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chính</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sách</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bảo</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mật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mật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khẩu</a:t>
          </a:r>
          <a:r>
            <a:rPr lang="vi-VN" sz="2000" dirty="0">
              <a:solidFill>
                <a:schemeClr val="tx1"/>
              </a:solidFill>
              <a:latin typeface="Tahoma"/>
              <a:ea typeface="Tahoma"/>
              <a:cs typeface="Tahoma"/>
            </a:rPr>
            <a:t> yêu cầu người dùng thay đổi mật khẩu thường xuyên</a:t>
          </a:r>
          <a:endParaRPr lang="vi-VN" sz="2000" b="0" dirty="0">
            <a:solidFill>
              <a:schemeClr val="tx1"/>
            </a:solidFill>
            <a:latin typeface="Tahoma"/>
            <a:ea typeface="Tahoma"/>
            <a:cs typeface="Tahoma"/>
          </a:endParaRPr>
        </a:p>
      </dgm:t>
    </dgm:pt>
    <dgm:pt modelId="{F03D7F8A-67A0-4046-AEEA-259917820D2C}" type="parTrans" cxnId="{4C47F8DC-7953-4044-906C-CC19D2A4A448}">
      <dgm:prSet/>
      <dgm:spPr/>
      <dgm:t>
        <a:bodyPr/>
        <a:lstStyle/>
        <a:p>
          <a:endParaRPr lang="en-US"/>
        </a:p>
      </dgm:t>
    </dgm:pt>
    <dgm:pt modelId="{8C2B7FA9-8DF6-42E0-A424-2B4E986B3731}" type="sibTrans" cxnId="{4C47F8DC-7953-4044-906C-CC19D2A4A448}">
      <dgm:prSet/>
      <dgm:spPr/>
      <dgm:t>
        <a:bodyPr/>
        <a:lstStyle/>
        <a:p>
          <a:endParaRPr lang="en-US"/>
        </a:p>
      </dgm:t>
    </dgm:pt>
    <dgm:pt modelId="{C269238D-16CC-4B2A-8915-334207BA70DE}">
      <dgm:prSet phldrT="[Text]" custT="1"/>
      <dgm:spPr/>
      <dgm:t>
        <a:bodyPr lIns="72000" rIns="0"/>
        <a:lstStyle/>
        <a:p>
          <a:pPr algn="just">
            <a:buNone/>
          </a:pPr>
          <a:r>
            <a:rPr lang="en-US" sz="2000" dirty="0" err="1">
              <a:solidFill>
                <a:schemeClr val="tx1"/>
              </a:solidFill>
              <a:latin typeface="Tahoma"/>
              <a:ea typeface="Tahoma"/>
              <a:cs typeface="Tahoma"/>
            </a:rPr>
            <a:t>Thiết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kế</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ngăn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chặn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lượng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ngờ</a:t>
          </a:r>
          <a:endParaRPr lang="vi-VN" sz="2000" b="0" dirty="0" err="1">
            <a:solidFill>
              <a:schemeClr val="tx1"/>
            </a:solidFill>
            <a:latin typeface="Tahoma"/>
            <a:ea typeface="Tahoma"/>
            <a:cs typeface="Tahoma"/>
          </a:endParaRPr>
        </a:p>
      </dgm:t>
    </dgm:pt>
    <dgm:pt modelId="{66D95ED4-9B08-4851-8C19-C84CF7C07A61}" type="parTrans" cxnId="{018EEDDD-DE2D-4462-9AD4-3CFDB4998B05}">
      <dgm:prSet/>
      <dgm:spPr/>
      <dgm:t>
        <a:bodyPr/>
        <a:lstStyle/>
        <a:p>
          <a:endParaRPr lang="en-US"/>
        </a:p>
      </dgm:t>
    </dgm:pt>
    <dgm:pt modelId="{47309610-B385-488F-AAF7-33C7A7EFC1BF}" type="sibTrans" cxnId="{018EEDDD-DE2D-4462-9AD4-3CFDB4998B05}">
      <dgm:prSet/>
      <dgm:spPr/>
      <dgm:t>
        <a:bodyPr/>
        <a:lstStyle/>
        <a:p>
          <a:endParaRPr lang="en-US"/>
        </a:p>
      </dgm:t>
    </dgm:pt>
    <dgm:pt modelId="{AD9319BF-5CFA-442A-97FD-49272595CB08}">
      <dgm:prSet phldrT="[Text]" custT="1"/>
      <dgm:spPr/>
      <dgm:t>
        <a:bodyPr lIns="72000" rIns="0"/>
        <a:lstStyle/>
        <a:p>
          <a:pPr algn="just">
            <a:buNone/>
          </a:pPr>
          <a:r>
            <a:rPr lang="vi-VN" sz="2000" dirty="0" err="1">
              <a:solidFill>
                <a:schemeClr val="tx1"/>
              </a:solidFill>
              <a:latin typeface="Tahoma"/>
              <a:ea typeface="Tahoma"/>
              <a:cs typeface="Tahoma"/>
            </a:rPr>
            <a:t>Bảo</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mật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tất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cả</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các</a:t>
          </a:r>
          <a:r>
            <a:rPr lang="vi-VN" sz="2000" dirty="0">
              <a:solidFill>
                <a:schemeClr val="tx1"/>
              </a:solidFill>
              <a:latin typeface="Tahoma"/>
              <a:ea typeface="Tahoma"/>
              <a:cs typeface="Tahoma"/>
            </a:rPr>
            <a:t> phương </a:t>
          </a:r>
          <a:r>
            <a:rPr lang="vi-VN" sz="2000" dirty="0" err="1">
              <a:solidFill>
                <a:schemeClr val="tx1"/>
              </a:solidFill>
              <a:latin typeface="Tahoma"/>
              <a:ea typeface="Tahoma"/>
              <a:cs typeface="Tahoma"/>
            </a:rPr>
            <a:t>thức</a:t>
          </a:r>
          <a:r>
            <a:rPr lang="vi-VN" sz="2000" dirty="0">
              <a:solidFill>
                <a:schemeClr val="tx1"/>
              </a:solidFill>
              <a:latin typeface="Tahoma"/>
              <a:ea typeface="Tahoma"/>
              <a:cs typeface="Tahoma"/>
            </a:rPr>
            <a:t> truy </a:t>
          </a:r>
          <a:r>
            <a:rPr lang="vi-VN" sz="2000" dirty="0" err="1">
              <a:solidFill>
                <a:schemeClr val="tx1"/>
              </a:solidFill>
              <a:latin typeface="Tahoma"/>
              <a:ea typeface="Tahoma"/>
              <a:cs typeface="Tahoma"/>
            </a:rPr>
            <a:t>cập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từ</a:t>
          </a:r>
          <a:r>
            <a:rPr lang="vi-VN" sz="2000" dirty="0">
              <a:solidFill>
                <a:schemeClr val="tx1"/>
              </a:solidFill>
              <a:latin typeface="Tahoma"/>
              <a:ea typeface="Tahoma"/>
              <a:cs typeface="Tahoma"/>
            </a:rPr>
            <a:t> </a:t>
          </a:r>
          <a:r>
            <a:rPr lang="en-US" sz="2000" dirty="0">
              <a:solidFill>
                <a:schemeClr val="tx1"/>
              </a:solidFill>
              <a:latin typeface="Tahoma"/>
              <a:ea typeface="Tahoma"/>
              <a:cs typeface="Tahoma"/>
            </a:rPr>
            <a:t>x</a:t>
          </a:r>
          <a:r>
            <a:rPr lang="vi-VN" sz="2000" dirty="0">
              <a:solidFill>
                <a:schemeClr val="tx1"/>
              </a:solidFill>
              <a:latin typeface="Tahoma"/>
              <a:ea typeface="Tahoma"/>
              <a:cs typeface="Tahoma"/>
            </a:rPr>
            <a:t>a</a:t>
          </a:r>
          <a:r>
            <a:rPr lang="en-US" sz="2000" dirty="0">
              <a:solidFill>
                <a:schemeClr val="tx1"/>
              </a:solidFill>
              <a:latin typeface="Tahoma"/>
              <a:ea typeface="Tahoma"/>
              <a:cs typeface="Tahoma"/>
            </a:rPr>
            <a:t>,</a:t>
          </a:r>
          <a:r>
            <a:rPr lang="vi-VN" sz="2000" dirty="0">
              <a:solidFill>
                <a:schemeClr val="tx1"/>
              </a:solidFill>
              <a:latin typeface="Tahoma"/>
              <a:ea typeface="Tahoma"/>
              <a:cs typeface="Tahoma"/>
            </a:rPr>
            <a:t> bao </a:t>
          </a:r>
          <a:r>
            <a:rPr lang="vi-VN" sz="2000" dirty="0" err="1">
              <a:solidFill>
                <a:schemeClr val="tx1"/>
              </a:solidFill>
              <a:latin typeface="Tahoma"/>
              <a:ea typeface="Tahoma"/>
              <a:cs typeface="Tahoma"/>
            </a:rPr>
            <a:t>gồm</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cả</a:t>
          </a:r>
          <a:r>
            <a:rPr lang="vi-VN" sz="2000" dirty="0">
              <a:solidFill>
                <a:schemeClr val="tx1"/>
              </a:solidFill>
              <a:latin typeface="Tahoma"/>
              <a:ea typeface="Tahoma"/>
              <a:cs typeface="Tahoma"/>
            </a:rPr>
            <a:t> VPN</a:t>
          </a:r>
          <a:endParaRPr lang="vi-VN" sz="2000" b="0" dirty="0">
            <a:solidFill>
              <a:schemeClr val="tx1"/>
            </a:solidFill>
            <a:latin typeface="Tahoma"/>
            <a:ea typeface="Tahoma"/>
            <a:cs typeface="Tahoma"/>
          </a:endParaRPr>
        </a:p>
      </dgm:t>
    </dgm:pt>
    <dgm:pt modelId="{A39B3015-8619-40C9-B690-DF4732F5D305}" type="parTrans" cxnId="{8F86409F-4836-47E3-90AB-2F603F80EFB9}">
      <dgm:prSet/>
      <dgm:spPr/>
      <dgm:t>
        <a:bodyPr/>
        <a:lstStyle/>
        <a:p>
          <a:endParaRPr lang="en-US"/>
        </a:p>
      </dgm:t>
    </dgm:pt>
    <dgm:pt modelId="{1151FE00-D489-4E43-AB7A-16BF3F58597D}" type="sibTrans" cxnId="{8F86409F-4836-47E3-90AB-2F603F80EFB9}">
      <dgm:prSet/>
      <dgm:spPr/>
      <dgm:t>
        <a:bodyPr/>
        <a:lstStyle/>
        <a:p>
          <a:endParaRPr lang="en-US"/>
        </a:p>
      </dgm:t>
    </dgm:pt>
    <dgm:pt modelId="{3FE48A5C-DA7E-4FBD-9CB4-15778F8A7F1F}">
      <dgm:prSet phldrT="[Text]" custT="1"/>
      <dgm:spPr/>
      <dgm:t>
        <a:bodyPr/>
        <a:lstStyle/>
        <a:p>
          <a:pPr algn="just">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Sử dụng DMZ để lưu trữ các hệ thống và dịch vụ được truy cập công khai</a:t>
          </a:r>
          <a:endParaRPr lang="vi-VN" sz="2000" b="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75CC2E2F-F8BB-4F74-A184-F0DCC3307A7A}" type="parTrans" cxnId="{4E5C5D9F-3CD7-4DE5-8D64-BE4EDE8225EF}">
      <dgm:prSet/>
      <dgm:spPr/>
      <dgm:t>
        <a:bodyPr/>
        <a:lstStyle/>
        <a:p>
          <a:endParaRPr lang="en-US"/>
        </a:p>
      </dgm:t>
    </dgm:pt>
    <dgm:pt modelId="{5BC9D010-58EC-42B0-95D2-05357DACC13A}" type="sibTrans" cxnId="{4E5C5D9F-3CD7-4DE5-8D64-BE4EDE8225EF}">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6">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56D5F2B5-9D77-42D5-8F3C-7F2C67EC3C16}" type="pres">
      <dgm:prSet presAssocID="{295659C0-0826-4CEA-AA87-3DEC96867252}" presName="parentText" presStyleLbl="node1" presStyleIdx="1" presStyleCnt="6">
        <dgm:presLayoutVars>
          <dgm:chMax val="0"/>
          <dgm:bulletEnabled val="1"/>
        </dgm:presLayoutVars>
      </dgm:prSet>
      <dgm:spPr/>
      <dgm:t>
        <a:bodyPr/>
        <a:lstStyle/>
        <a:p>
          <a:endParaRPr lang="ru-RU"/>
        </a:p>
      </dgm:t>
    </dgm:pt>
    <dgm:pt modelId="{49B7A45A-2A07-470B-AA9D-034B1B6983A6}" type="pres">
      <dgm:prSet presAssocID="{EE1E8AED-5F36-4162-A764-D1F2C91A15AC}" presName="spacer" presStyleCnt="0"/>
      <dgm:spPr/>
    </dgm:pt>
    <dgm:pt modelId="{F9A4C9FD-4C6D-4240-85D2-72E51E94BDB6}" type="pres">
      <dgm:prSet presAssocID="{18D5A543-7C53-482A-860F-5F448BC36D3E}" presName="parentText" presStyleLbl="node1" presStyleIdx="2" presStyleCnt="6">
        <dgm:presLayoutVars>
          <dgm:chMax val="0"/>
          <dgm:bulletEnabled val="1"/>
        </dgm:presLayoutVars>
      </dgm:prSet>
      <dgm:spPr/>
      <dgm:t>
        <a:bodyPr/>
        <a:lstStyle/>
        <a:p>
          <a:endParaRPr lang="ru-RU"/>
        </a:p>
      </dgm:t>
    </dgm:pt>
    <dgm:pt modelId="{B6692FAF-3789-43AA-80F8-8E2E11F2DD16}" type="pres">
      <dgm:prSet presAssocID="{8C2B7FA9-8DF6-42E0-A424-2B4E986B3731}" presName="spacer" presStyleCnt="0"/>
      <dgm:spPr/>
    </dgm:pt>
    <dgm:pt modelId="{BD9264A5-462A-49E3-82F4-3B3DE2375AB0}" type="pres">
      <dgm:prSet presAssocID="{C269238D-16CC-4B2A-8915-334207BA70DE}" presName="parentText" presStyleLbl="node1" presStyleIdx="3" presStyleCnt="6">
        <dgm:presLayoutVars>
          <dgm:chMax val="0"/>
          <dgm:bulletEnabled val="1"/>
        </dgm:presLayoutVars>
      </dgm:prSet>
      <dgm:spPr/>
      <dgm:t>
        <a:bodyPr/>
        <a:lstStyle/>
        <a:p>
          <a:endParaRPr lang="ru-RU"/>
        </a:p>
      </dgm:t>
    </dgm:pt>
    <dgm:pt modelId="{0A94FE3C-A9B7-4229-8725-76CD338B3046}" type="pres">
      <dgm:prSet presAssocID="{47309610-B385-488F-AAF7-33C7A7EFC1BF}" presName="spacer" presStyleCnt="0"/>
      <dgm:spPr/>
    </dgm:pt>
    <dgm:pt modelId="{15A43F8E-34E7-4D52-9CBC-131AB6565F5E}" type="pres">
      <dgm:prSet presAssocID="{AD9319BF-5CFA-442A-97FD-49272595CB08}" presName="parentText" presStyleLbl="node1" presStyleIdx="4" presStyleCnt="6">
        <dgm:presLayoutVars>
          <dgm:chMax val="0"/>
          <dgm:bulletEnabled val="1"/>
        </dgm:presLayoutVars>
      </dgm:prSet>
      <dgm:spPr/>
      <dgm:t>
        <a:bodyPr/>
        <a:lstStyle/>
        <a:p>
          <a:endParaRPr lang="ru-RU"/>
        </a:p>
      </dgm:t>
    </dgm:pt>
    <dgm:pt modelId="{25416858-C3CD-458A-92AC-774E292529FF}" type="pres">
      <dgm:prSet presAssocID="{1151FE00-D489-4E43-AB7A-16BF3F58597D}" presName="spacer" presStyleCnt="0"/>
      <dgm:spPr/>
    </dgm:pt>
    <dgm:pt modelId="{45809018-D899-4C71-ABCA-E32074D14A4A}" type="pres">
      <dgm:prSet presAssocID="{3FE48A5C-DA7E-4FBD-9CB4-15778F8A7F1F}" presName="parentText" presStyleLbl="node1" presStyleIdx="5" presStyleCnt="6">
        <dgm:presLayoutVars>
          <dgm:chMax val="0"/>
          <dgm:bulletEnabled val="1"/>
        </dgm:presLayoutVars>
      </dgm:prSet>
      <dgm:spPr/>
      <dgm:t>
        <a:bodyPr/>
        <a:lstStyle/>
        <a:p>
          <a:endParaRPr lang="ru-RU"/>
        </a:p>
      </dgm:t>
    </dgm:pt>
  </dgm:ptLst>
  <dgm:cxnLst>
    <dgm:cxn modelId="{4C47F8DC-7953-4044-906C-CC19D2A4A448}" srcId="{45AA1B9A-DF45-4A11-AE85-21979A21BD05}" destId="{18D5A543-7C53-482A-860F-5F448BC36D3E}" srcOrd="2" destOrd="0" parTransId="{F03D7F8A-67A0-4046-AEEA-259917820D2C}" sibTransId="{8C2B7FA9-8DF6-42E0-A424-2B4E986B3731}"/>
    <dgm:cxn modelId="{018EEDDD-DE2D-4462-9AD4-3CFDB4998B05}" srcId="{45AA1B9A-DF45-4A11-AE85-21979A21BD05}" destId="{C269238D-16CC-4B2A-8915-334207BA70DE}" srcOrd="3" destOrd="0" parTransId="{66D95ED4-9B08-4851-8C19-C84CF7C07A61}" sibTransId="{47309610-B385-488F-AAF7-33C7A7EFC1BF}"/>
    <dgm:cxn modelId="{3A001A32-A1D2-498E-9798-B2BCA860F710}" type="presOf" srcId="{92141A0F-86A4-48D6-B564-CA1DBD537E4C}" destId="{99DD1A83-D17D-4C87-94F1-E6C21198B042}" srcOrd="0" destOrd="0" presId="urn:microsoft.com/office/officeart/2005/8/layout/vList2"/>
    <dgm:cxn modelId="{990C989D-1725-44EE-8588-313C1760CA60}" srcId="{45AA1B9A-DF45-4A11-AE85-21979A21BD05}" destId="{92141A0F-86A4-48D6-B564-CA1DBD537E4C}" srcOrd="0" destOrd="0" parTransId="{BA09E5A1-35C6-4981-B2F0-2E3DD2FCD015}" sibTransId="{32647E4A-04EA-4336-92BE-E627151D4DA8}"/>
    <dgm:cxn modelId="{25609CC3-D4F5-497E-B91B-C97CD12D8CAC}" type="presOf" srcId="{C269238D-16CC-4B2A-8915-334207BA70DE}" destId="{BD9264A5-462A-49E3-82F4-3B3DE2375AB0}" srcOrd="0" destOrd="0" presId="urn:microsoft.com/office/officeart/2005/8/layout/vList2"/>
    <dgm:cxn modelId="{4E5C5D9F-3CD7-4DE5-8D64-BE4EDE8225EF}" srcId="{45AA1B9A-DF45-4A11-AE85-21979A21BD05}" destId="{3FE48A5C-DA7E-4FBD-9CB4-15778F8A7F1F}" srcOrd="5" destOrd="0" parTransId="{75CC2E2F-F8BB-4F74-A184-F0DCC3307A7A}" sibTransId="{5BC9D010-58EC-42B0-95D2-05357DACC13A}"/>
    <dgm:cxn modelId="{AAC163CE-5098-45BF-86E9-FE2D835B57C1}" type="presOf" srcId="{45AA1B9A-DF45-4A11-AE85-21979A21BD05}" destId="{8D64D4DB-6235-413F-8A82-B6A90E040B5C}" srcOrd="0" destOrd="0" presId="urn:microsoft.com/office/officeart/2005/8/layout/vList2"/>
    <dgm:cxn modelId="{B3A169CC-FA00-4B2E-92BE-888D46A32D49}" type="presOf" srcId="{18D5A543-7C53-482A-860F-5F448BC36D3E}" destId="{F9A4C9FD-4C6D-4240-85D2-72E51E94BDB6}" srcOrd="0" destOrd="0" presId="urn:microsoft.com/office/officeart/2005/8/layout/vList2"/>
    <dgm:cxn modelId="{8F86409F-4836-47E3-90AB-2F603F80EFB9}" srcId="{45AA1B9A-DF45-4A11-AE85-21979A21BD05}" destId="{AD9319BF-5CFA-442A-97FD-49272595CB08}" srcOrd="4" destOrd="0" parTransId="{A39B3015-8619-40C9-B690-DF4732F5D305}" sibTransId="{1151FE00-D489-4E43-AB7A-16BF3F58597D}"/>
    <dgm:cxn modelId="{08877BE5-62CE-4B86-B715-14C16644AC95}" type="presOf" srcId="{295659C0-0826-4CEA-AA87-3DEC96867252}" destId="{56D5F2B5-9D77-42D5-8F3C-7F2C67EC3C16}" srcOrd="0" destOrd="0" presId="urn:microsoft.com/office/officeart/2005/8/layout/vList2"/>
    <dgm:cxn modelId="{C7F7A410-8FA8-4210-8C46-625FD35388ED}" type="presOf" srcId="{3FE48A5C-DA7E-4FBD-9CB4-15778F8A7F1F}" destId="{45809018-D899-4C71-ABCA-E32074D14A4A}" srcOrd="0" destOrd="0" presId="urn:microsoft.com/office/officeart/2005/8/layout/vList2"/>
    <dgm:cxn modelId="{8541F959-AA59-4269-8612-4F1C1FA06356}" srcId="{45AA1B9A-DF45-4A11-AE85-21979A21BD05}" destId="{295659C0-0826-4CEA-AA87-3DEC96867252}" srcOrd="1" destOrd="0" parTransId="{50DF03CA-C549-4ACC-BFE3-780E194B6FE3}" sibTransId="{EE1E8AED-5F36-4162-A764-D1F2C91A15AC}"/>
    <dgm:cxn modelId="{131A975A-0D55-4E43-805F-63ECCDB34D1C}" type="presOf" srcId="{AD9319BF-5CFA-442A-97FD-49272595CB08}" destId="{15A43F8E-34E7-4D52-9CBC-131AB6565F5E}" srcOrd="0" destOrd="0" presId="urn:microsoft.com/office/officeart/2005/8/layout/vList2"/>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74B1FD10-4768-4BA1-9DB2-D98FF537C821}" type="presParOf" srcId="{8D64D4DB-6235-413F-8A82-B6A90E040B5C}" destId="{56D5F2B5-9D77-42D5-8F3C-7F2C67EC3C16}" srcOrd="2" destOrd="0" presId="urn:microsoft.com/office/officeart/2005/8/layout/vList2"/>
    <dgm:cxn modelId="{4A239915-A5C2-4FCB-8D38-C09444E8960C}" type="presParOf" srcId="{8D64D4DB-6235-413F-8A82-B6A90E040B5C}" destId="{49B7A45A-2A07-470B-AA9D-034B1B6983A6}" srcOrd="3" destOrd="0" presId="urn:microsoft.com/office/officeart/2005/8/layout/vList2"/>
    <dgm:cxn modelId="{F88B5DDB-AAA5-4C9F-9B95-78E1582593F5}" type="presParOf" srcId="{8D64D4DB-6235-413F-8A82-B6A90E040B5C}" destId="{F9A4C9FD-4C6D-4240-85D2-72E51E94BDB6}" srcOrd="4" destOrd="0" presId="urn:microsoft.com/office/officeart/2005/8/layout/vList2"/>
    <dgm:cxn modelId="{F5C72F43-A4AE-4C83-81E3-F3F7143A73F2}" type="presParOf" srcId="{8D64D4DB-6235-413F-8A82-B6A90E040B5C}" destId="{B6692FAF-3789-43AA-80F8-8E2E11F2DD16}" srcOrd="5" destOrd="0" presId="urn:microsoft.com/office/officeart/2005/8/layout/vList2"/>
    <dgm:cxn modelId="{B04D7FA7-46D2-4D83-8A5C-CFBC2EF15B98}" type="presParOf" srcId="{8D64D4DB-6235-413F-8A82-B6A90E040B5C}" destId="{BD9264A5-462A-49E3-82F4-3B3DE2375AB0}" srcOrd="6" destOrd="0" presId="urn:microsoft.com/office/officeart/2005/8/layout/vList2"/>
    <dgm:cxn modelId="{0039F5D9-B58D-4737-8558-FB966CC0328E}" type="presParOf" srcId="{8D64D4DB-6235-413F-8A82-B6A90E040B5C}" destId="{0A94FE3C-A9B7-4229-8725-76CD338B3046}" srcOrd="7" destOrd="0" presId="urn:microsoft.com/office/officeart/2005/8/layout/vList2"/>
    <dgm:cxn modelId="{012B27EA-AEE3-469E-87FA-9CD398680F53}" type="presParOf" srcId="{8D64D4DB-6235-413F-8A82-B6A90E040B5C}" destId="{15A43F8E-34E7-4D52-9CBC-131AB6565F5E}" srcOrd="8" destOrd="0" presId="urn:microsoft.com/office/officeart/2005/8/layout/vList2"/>
    <dgm:cxn modelId="{C6A5DE55-CB7A-4B60-BF9B-B9A57615D035}" type="presParOf" srcId="{8D64D4DB-6235-413F-8A82-B6A90E040B5C}" destId="{25416858-C3CD-458A-92AC-774E292529FF}" srcOrd="9" destOrd="0" presId="urn:microsoft.com/office/officeart/2005/8/layout/vList2"/>
    <dgm:cxn modelId="{4230A18C-644E-484B-87CE-C1DD68642D62}" type="presParOf" srcId="{8D64D4DB-6235-413F-8A82-B6A90E040B5C}" destId="{45809018-D899-4C71-ABCA-E32074D14A4A}"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5AA1B9A-DF45-4A11-AE85-21979A21BD05}" type="doc">
      <dgm:prSet loTypeId="urn:microsoft.com/office/officeart/2005/8/layout/vList2" loCatId="list" qsTypeId="urn:microsoft.com/office/officeart/2005/8/quickstyle/simple1" qsCatId="simple" csTypeId="urn:microsoft.com/office/officeart/2005/8/colors/accent1_5" csCatId="accent1" phldr="1"/>
      <dgm:spPr/>
      <dgm:t>
        <a:bodyPr/>
        <a:lstStyle/>
        <a:p>
          <a:endParaRPr lang="vi-VN"/>
        </a:p>
      </dgm:t>
    </dgm:pt>
    <dgm:pt modelId="{92141A0F-86A4-48D6-B564-CA1DBD537E4C}">
      <dgm:prSet phldrT="[Text]" custT="1"/>
      <dgm:spPr/>
      <dgm:t>
        <a:bodyPr lIns="72000" rIns="0"/>
        <a:lstStyle/>
        <a:p>
          <a:pPr algn="just">
            <a:buNone/>
          </a:pPr>
          <a:r>
            <a:rPr lang="en-US" sz="2000" dirty="0" err="1">
              <a:solidFill>
                <a:schemeClr val="tx1"/>
              </a:solidFill>
              <a:latin typeface="Tahoma"/>
              <a:ea typeface="Tahoma"/>
              <a:cs typeface="Tahoma"/>
            </a:rPr>
            <a:t>Vô</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hiệu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hóa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nhưng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dịch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vụ</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không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mong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muốn</a:t>
          </a:r>
          <a:endParaRPr lang="vi-VN" sz="2000" b="0" dirty="0" err="1">
            <a:solidFill>
              <a:schemeClr val="tx1"/>
            </a:solidFill>
            <a:latin typeface="Tahoma"/>
            <a:ea typeface="Tahoma"/>
            <a:cs typeface="Tahoma"/>
          </a:endParaRPr>
        </a:p>
      </dgm:t>
    </dgm:pt>
    <dgm:pt modelId="{BA09E5A1-35C6-4981-B2F0-2E3DD2FCD015}" type="parTrans" cxnId="{990C989D-1725-44EE-8588-313C1760CA60}">
      <dgm:prSet/>
      <dgm:spPr/>
      <dgm:t>
        <a:bodyPr/>
        <a:lstStyle/>
        <a:p>
          <a:endParaRPr lang="vi-VN"/>
        </a:p>
      </dgm:t>
    </dgm:pt>
    <dgm:pt modelId="{32647E4A-04EA-4336-92BE-E627151D4DA8}" type="sibTrans" cxnId="{990C989D-1725-44EE-8588-313C1760CA60}">
      <dgm:prSet/>
      <dgm:spPr/>
      <dgm:t>
        <a:bodyPr/>
        <a:lstStyle/>
        <a:p>
          <a:endParaRPr lang="vi-VN"/>
        </a:p>
      </dgm:t>
    </dgm:pt>
    <dgm:pt modelId="{295659C0-0826-4CEA-AA87-3DEC96867252}">
      <dgm:prSet phldrT="[Text]" custT="1"/>
      <dgm:spPr/>
      <dgm:t>
        <a:bodyPr lIns="72000" rIns="0"/>
        <a:lstStyle/>
        <a:p>
          <a:pPr algn="just">
            <a:buNone/>
          </a:pPr>
          <a:r>
            <a:rPr lang="en-US" sz="2000" dirty="0">
              <a:solidFill>
                <a:schemeClr val="tx1"/>
              </a:solidFill>
              <a:latin typeface="Tahoma"/>
              <a:ea typeface="Tahoma"/>
              <a:cs typeface="Tahoma"/>
            </a:rPr>
            <a:t>Cài </a:t>
          </a:r>
          <a:r>
            <a:rPr lang="en-US" sz="2000" dirty="0" err="1">
              <a:solidFill>
                <a:schemeClr val="tx1"/>
              </a:solidFill>
              <a:latin typeface="Tahoma"/>
              <a:ea typeface="Tahoma"/>
              <a:cs typeface="Tahoma"/>
            </a:rPr>
            <a:t>đặt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phần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mềm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tường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lửa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trên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máy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chủ</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hạn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chế</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năng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bị</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của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từng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máy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chủ</a:t>
          </a:r>
          <a:endParaRPr lang="vi-VN" sz="3600" b="0" dirty="0" err="1">
            <a:solidFill>
              <a:schemeClr val="tx1"/>
            </a:solidFill>
            <a:latin typeface="Tahoma"/>
            <a:ea typeface="Tahoma"/>
            <a:cs typeface="Tahoma"/>
          </a:endParaRPr>
        </a:p>
      </dgm:t>
    </dgm:pt>
    <dgm:pt modelId="{50DF03CA-C549-4ACC-BFE3-780E194B6FE3}" type="parTrans" cxnId="{8541F959-AA59-4269-8612-4F1C1FA06356}">
      <dgm:prSet/>
      <dgm:spPr/>
      <dgm:t>
        <a:bodyPr/>
        <a:lstStyle/>
        <a:p>
          <a:endParaRPr lang="en-US"/>
        </a:p>
      </dgm:t>
    </dgm:pt>
    <dgm:pt modelId="{EE1E8AED-5F36-4162-A764-D1F2C91A15AC}" type="sibTrans" cxnId="{8541F959-AA59-4269-8612-4F1C1FA06356}">
      <dgm:prSet/>
      <dgm:spPr/>
      <dgm:t>
        <a:bodyPr/>
        <a:lstStyle/>
        <a:p>
          <a:endParaRPr lang="en-US"/>
        </a:p>
      </dgm:t>
    </dgm:pt>
    <dgm:pt modelId="{18D5A543-7C53-482A-860F-5F448BC36D3E}">
      <dgm:prSet phldrT="[Text]" custT="1"/>
      <dgm:spPr/>
      <dgm:t>
        <a:bodyPr lIns="72000" rIns="0"/>
        <a:lstStyle/>
        <a:p>
          <a:pPr algn="just">
            <a:buNone/>
          </a:pPr>
          <a:r>
            <a:rPr lang="en-US" sz="2000" dirty="0" err="1">
              <a:solidFill>
                <a:schemeClr val="tx1"/>
              </a:solidFill>
              <a:latin typeface="Tahoma"/>
              <a:ea typeface="Tahoma"/>
              <a:cs typeface="Tahoma"/>
            </a:rPr>
            <a:t>Tạo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triển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khai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chính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sách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mật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khẩu</a:t>
          </a:r>
          <a:endParaRPr lang="vi-VN" sz="2000" b="0" dirty="0" err="1">
            <a:solidFill>
              <a:schemeClr val="tx1"/>
            </a:solidFill>
            <a:latin typeface="Tahoma"/>
            <a:ea typeface="Tahoma"/>
            <a:cs typeface="Tahoma"/>
          </a:endParaRPr>
        </a:p>
      </dgm:t>
    </dgm:pt>
    <dgm:pt modelId="{F03D7F8A-67A0-4046-AEEA-259917820D2C}" type="parTrans" cxnId="{4C47F8DC-7953-4044-906C-CC19D2A4A448}">
      <dgm:prSet/>
      <dgm:spPr/>
      <dgm:t>
        <a:bodyPr/>
        <a:lstStyle/>
        <a:p>
          <a:endParaRPr lang="en-US"/>
        </a:p>
      </dgm:t>
    </dgm:pt>
    <dgm:pt modelId="{8C2B7FA9-8DF6-42E0-A424-2B4E986B3731}" type="sibTrans" cxnId="{4C47F8DC-7953-4044-906C-CC19D2A4A448}">
      <dgm:prSet/>
      <dgm:spPr/>
      <dgm:t>
        <a:bodyPr/>
        <a:lstStyle/>
        <a:p>
          <a:endParaRPr lang="en-US"/>
        </a:p>
      </dgm:t>
    </dgm:pt>
    <dgm:pt modelId="{C269238D-16CC-4B2A-8915-334207BA70DE}">
      <dgm:prSet phldrT="[Text]" custT="1"/>
      <dgm:spPr/>
      <dgm:t>
        <a:bodyPr lIns="72000" rIns="0"/>
        <a:lstStyle/>
        <a:p>
          <a:pPr algn="just" rtl="0">
            <a:buNone/>
          </a:pPr>
          <a:r>
            <a:rPr lang="en-US" sz="2000" dirty="0">
              <a:solidFill>
                <a:schemeClr val="tx1"/>
              </a:solidFill>
              <a:latin typeface="Tahoma"/>
              <a:ea typeface="Tahoma"/>
              <a:cs typeface="Tahoma"/>
            </a:rPr>
            <a:t>Cung </a:t>
          </a:r>
          <a:r>
            <a:rPr lang="en-US" sz="2000" dirty="0" err="1">
              <a:solidFill>
                <a:schemeClr val="tx1"/>
              </a:solidFill>
              <a:latin typeface="Tahoma"/>
              <a:ea typeface="Tahoma"/>
              <a:cs typeface="Tahoma"/>
            </a:rPr>
            <a:t>cấp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thông</a:t>
          </a:r>
          <a:r>
            <a:rPr lang="en-US" sz="2000" dirty="0">
              <a:solidFill>
                <a:schemeClr val="tx1"/>
              </a:solidFill>
              <a:latin typeface="Tahoma"/>
              <a:ea typeface="Tahoma"/>
              <a:cs typeface="Tahoma"/>
            </a:rPr>
            <a:t> tin </a:t>
          </a:r>
          <a:r>
            <a:rPr lang="en-US" sz="2000" dirty="0" err="1">
              <a:solidFill>
                <a:schemeClr val="tx1"/>
              </a:solidFill>
              <a:latin typeface="Tahoma"/>
              <a:ea typeface="Tahoma"/>
              <a:cs typeface="Tahoma"/>
            </a:rPr>
            <a:t>về</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những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thay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đổi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đến</a:t>
          </a:r>
          <a:r>
            <a:rPr lang="en-US" sz="2000" dirty="0">
              <a:solidFill>
                <a:schemeClr val="tx1"/>
              </a:solidFill>
              <a:latin typeface="Tahoma"/>
              <a:ea typeface="Tahoma"/>
              <a:cs typeface="Tahoma"/>
            </a:rPr>
            <a:t> IRT</a:t>
          </a:r>
          <a:endParaRPr lang="vi-VN" sz="2000" b="0" dirty="0">
            <a:solidFill>
              <a:schemeClr val="tx1"/>
            </a:solidFill>
            <a:latin typeface="Tahoma"/>
            <a:ea typeface="Tahoma"/>
            <a:cs typeface="Tahoma"/>
          </a:endParaRPr>
        </a:p>
      </dgm:t>
    </dgm:pt>
    <dgm:pt modelId="{66D95ED4-9B08-4851-8C19-C84CF7C07A61}" type="parTrans" cxnId="{018EEDDD-DE2D-4462-9AD4-3CFDB4998B05}">
      <dgm:prSet/>
      <dgm:spPr/>
      <dgm:t>
        <a:bodyPr/>
        <a:lstStyle/>
        <a:p>
          <a:endParaRPr lang="en-US"/>
        </a:p>
      </dgm:t>
    </dgm:pt>
    <dgm:pt modelId="{47309610-B385-488F-AAF7-33C7A7EFC1BF}" type="sibTrans" cxnId="{018EEDDD-DE2D-4462-9AD4-3CFDB4998B05}">
      <dgm:prSet/>
      <dgm:spPr/>
      <dgm:t>
        <a:bodyPr/>
        <a:lstStyle/>
        <a:p>
          <a:endParaRPr lang="en-US"/>
        </a:p>
      </dgm:t>
    </dgm:pt>
    <dgm:pt modelId="{AD9319BF-5CFA-442A-97FD-49272595CB08}">
      <dgm:prSet phldrT="[Text]" custT="1"/>
      <dgm:spPr/>
      <dgm:t>
        <a:bodyPr lIns="72000" rIns="0"/>
        <a:lstStyle/>
        <a:p>
          <a:pPr algn="just">
            <a:buNone/>
          </a:pPr>
          <a:r>
            <a:rPr lang="en-US" sz="2000" b="0" dirty="0" err="1">
              <a:solidFill>
                <a:schemeClr val="tx1"/>
              </a:solidFill>
              <a:latin typeface="Tahoma"/>
              <a:ea typeface="Tahoma"/>
              <a:cs typeface="Tahoma"/>
            </a:rPr>
            <a:t>Lựa</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chọn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chiến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lược</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đã</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được</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tối</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giản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hóa</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trong</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khi</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cân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nhắc</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về</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những</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mục</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tiêu</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ngắn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hạn</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và</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dài</a:t>
          </a:r>
          <a:r>
            <a:rPr lang="en-US" sz="2000" b="0" dirty="0">
              <a:solidFill>
                <a:schemeClr val="tx1"/>
              </a:solidFill>
              <a:latin typeface="Tahoma"/>
              <a:ea typeface="Tahoma"/>
              <a:cs typeface="Tahoma"/>
            </a:rPr>
            <a:t> </a:t>
          </a:r>
          <a:r>
            <a:rPr lang="en-US" sz="2000" b="0" dirty="0" err="1">
              <a:solidFill>
                <a:schemeClr val="tx1"/>
              </a:solidFill>
              <a:latin typeface="Tahoma"/>
              <a:ea typeface="Tahoma"/>
              <a:cs typeface="Tahoma"/>
            </a:rPr>
            <a:t>hạn</a:t>
          </a:r>
          <a:endParaRPr lang="vi-VN" sz="2000" b="0" dirty="0" err="1">
            <a:solidFill>
              <a:schemeClr val="tx1"/>
            </a:solidFill>
            <a:latin typeface="Tahoma"/>
            <a:ea typeface="Tahoma"/>
            <a:cs typeface="Tahoma"/>
          </a:endParaRPr>
        </a:p>
      </dgm:t>
    </dgm:pt>
    <dgm:pt modelId="{A39B3015-8619-40C9-B690-DF4732F5D305}" type="parTrans" cxnId="{8F86409F-4836-47E3-90AB-2F603F80EFB9}">
      <dgm:prSet/>
      <dgm:spPr/>
      <dgm:t>
        <a:bodyPr/>
        <a:lstStyle/>
        <a:p>
          <a:endParaRPr lang="en-US"/>
        </a:p>
      </dgm:t>
    </dgm:pt>
    <dgm:pt modelId="{1151FE00-D489-4E43-AB7A-16BF3F58597D}" type="sibTrans" cxnId="{8F86409F-4836-47E3-90AB-2F603F80EFB9}">
      <dgm:prSet/>
      <dgm:spPr/>
      <dgm:t>
        <a:bodyPr/>
        <a:lstStyle/>
        <a:p>
          <a:endParaRPr lang="en-US"/>
        </a:p>
      </dgm:t>
    </dgm:pt>
    <dgm:pt modelId="{3FE48A5C-DA7E-4FBD-9CB4-15778F8A7F1F}">
      <dgm:prSet phldrT="[Text]" custT="1"/>
      <dgm:spPr/>
      <dgm:t>
        <a:bodyPr/>
        <a:lstStyle/>
        <a:p>
          <a:pPr algn="just">
            <a:buFont typeface="Arial" panose="020B0604020202020204" pitchFamily="34" charset="0"/>
            <a:buChar char="•"/>
          </a:pPr>
          <a:r>
            <a:rPr lang="en-US" sz="2000" dirty="0">
              <a:solidFill>
                <a:schemeClr val="tx1"/>
              </a:solidFill>
              <a:latin typeface="Tahoma"/>
              <a:ea typeface="Tahoma"/>
              <a:cs typeface="Tahoma"/>
            </a:rPr>
            <a:t>Khôi </a:t>
          </a:r>
          <a:r>
            <a:rPr lang="en-US" sz="2000" dirty="0" err="1">
              <a:solidFill>
                <a:schemeClr val="tx1"/>
              </a:solidFill>
              <a:latin typeface="Tahoma"/>
              <a:ea typeface="Tahoma"/>
              <a:cs typeface="Tahoma"/>
            </a:rPr>
            <a:t>phục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hoặc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cài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đặt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lại</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hệ</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thống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có</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năng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bị</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ảnh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hưởng</a:t>
          </a:r>
          <a:endParaRPr lang="vi-VN" sz="2000" b="0" dirty="0">
            <a:solidFill>
              <a:schemeClr val="tx1"/>
            </a:solidFill>
            <a:latin typeface="Tahoma"/>
            <a:ea typeface="Tahoma"/>
            <a:cs typeface="Tahoma"/>
          </a:endParaRPr>
        </a:p>
      </dgm:t>
    </dgm:pt>
    <dgm:pt modelId="{75CC2E2F-F8BB-4F74-A184-F0DCC3307A7A}" type="parTrans" cxnId="{4E5C5D9F-3CD7-4DE5-8D64-BE4EDE8225EF}">
      <dgm:prSet/>
      <dgm:spPr/>
      <dgm:t>
        <a:bodyPr/>
        <a:lstStyle/>
        <a:p>
          <a:endParaRPr lang="en-US"/>
        </a:p>
      </dgm:t>
    </dgm:pt>
    <dgm:pt modelId="{5BC9D010-58EC-42B0-95D2-05357DACC13A}" type="sibTrans" cxnId="{4E5C5D9F-3CD7-4DE5-8D64-BE4EDE8225EF}">
      <dgm:prSet/>
      <dgm:spPr/>
      <dgm:t>
        <a:bodyPr/>
        <a:lstStyle/>
        <a:p>
          <a:endParaRPr lang="en-US"/>
        </a:p>
      </dgm:t>
    </dgm:pt>
    <dgm:pt modelId="{8D64D4DB-6235-413F-8A82-B6A90E040B5C}" type="pres">
      <dgm:prSet presAssocID="{45AA1B9A-DF45-4A11-AE85-21979A21BD05}" presName="linear" presStyleCnt="0">
        <dgm:presLayoutVars>
          <dgm:animLvl val="lvl"/>
          <dgm:resizeHandles val="exact"/>
        </dgm:presLayoutVars>
      </dgm:prSet>
      <dgm:spPr/>
      <dgm:t>
        <a:bodyPr/>
        <a:lstStyle/>
        <a:p>
          <a:endParaRPr lang="ru-RU"/>
        </a:p>
      </dgm:t>
    </dgm:pt>
    <dgm:pt modelId="{99DD1A83-D17D-4C87-94F1-E6C21198B042}" type="pres">
      <dgm:prSet presAssocID="{92141A0F-86A4-48D6-B564-CA1DBD537E4C}" presName="parentText" presStyleLbl="node1" presStyleIdx="0" presStyleCnt="6">
        <dgm:presLayoutVars>
          <dgm:chMax val="0"/>
          <dgm:bulletEnabled val="1"/>
        </dgm:presLayoutVars>
      </dgm:prSet>
      <dgm:spPr/>
      <dgm:t>
        <a:bodyPr/>
        <a:lstStyle/>
        <a:p>
          <a:endParaRPr lang="ru-RU"/>
        </a:p>
      </dgm:t>
    </dgm:pt>
    <dgm:pt modelId="{13002F38-9048-4AE5-B263-3F94232A3C25}" type="pres">
      <dgm:prSet presAssocID="{32647E4A-04EA-4336-92BE-E627151D4DA8}" presName="spacer" presStyleCnt="0"/>
      <dgm:spPr/>
    </dgm:pt>
    <dgm:pt modelId="{56D5F2B5-9D77-42D5-8F3C-7F2C67EC3C16}" type="pres">
      <dgm:prSet presAssocID="{295659C0-0826-4CEA-AA87-3DEC96867252}" presName="parentText" presStyleLbl="node1" presStyleIdx="1" presStyleCnt="6">
        <dgm:presLayoutVars>
          <dgm:chMax val="0"/>
          <dgm:bulletEnabled val="1"/>
        </dgm:presLayoutVars>
      </dgm:prSet>
      <dgm:spPr/>
      <dgm:t>
        <a:bodyPr/>
        <a:lstStyle/>
        <a:p>
          <a:endParaRPr lang="ru-RU"/>
        </a:p>
      </dgm:t>
    </dgm:pt>
    <dgm:pt modelId="{49B7A45A-2A07-470B-AA9D-034B1B6983A6}" type="pres">
      <dgm:prSet presAssocID="{EE1E8AED-5F36-4162-A764-D1F2C91A15AC}" presName="spacer" presStyleCnt="0"/>
      <dgm:spPr/>
    </dgm:pt>
    <dgm:pt modelId="{F9A4C9FD-4C6D-4240-85D2-72E51E94BDB6}" type="pres">
      <dgm:prSet presAssocID="{18D5A543-7C53-482A-860F-5F448BC36D3E}" presName="parentText" presStyleLbl="node1" presStyleIdx="2" presStyleCnt="6">
        <dgm:presLayoutVars>
          <dgm:chMax val="0"/>
          <dgm:bulletEnabled val="1"/>
        </dgm:presLayoutVars>
      </dgm:prSet>
      <dgm:spPr/>
      <dgm:t>
        <a:bodyPr/>
        <a:lstStyle/>
        <a:p>
          <a:endParaRPr lang="ru-RU"/>
        </a:p>
      </dgm:t>
    </dgm:pt>
    <dgm:pt modelId="{B6692FAF-3789-43AA-80F8-8E2E11F2DD16}" type="pres">
      <dgm:prSet presAssocID="{8C2B7FA9-8DF6-42E0-A424-2B4E986B3731}" presName="spacer" presStyleCnt="0"/>
      <dgm:spPr/>
    </dgm:pt>
    <dgm:pt modelId="{BD9264A5-462A-49E3-82F4-3B3DE2375AB0}" type="pres">
      <dgm:prSet presAssocID="{C269238D-16CC-4B2A-8915-334207BA70DE}" presName="parentText" presStyleLbl="node1" presStyleIdx="3" presStyleCnt="6">
        <dgm:presLayoutVars>
          <dgm:chMax val="0"/>
          <dgm:bulletEnabled val="1"/>
        </dgm:presLayoutVars>
      </dgm:prSet>
      <dgm:spPr/>
      <dgm:t>
        <a:bodyPr/>
        <a:lstStyle/>
        <a:p>
          <a:endParaRPr lang="ru-RU"/>
        </a:p>
      </dgm:t>
    </dgm:pt>
    <dgm:pt modelId="{0A94FE3C-A9B7-4229-8725-76CD338B3046}" type="pres">
      <dgm:prSet presAssocID="{47309610-B385-488F-AAF7-33C7A7EFC1BF}" presName="spacer" presStyleCnt="0"/>
      <dgm:spPr/>
    </dgm:pt>
    <dgm:pt modelId="{15A43F8E-34E7-4D52-9CBC-131AB6565F5E}" type="pres">
      <dgm:prSet presAssocID="{AD9319BF-5CFA-442A-97FD-49272595CB08}" presName="parentText" presStyleLbl="node1" presStyleIdx="4" presStyleCnt="6">
        <dgm:presLayoutVars>
          <dgm:chMax val="0"/>
          <dgm:bulletEnabled val="1"/>
        </dgm:presLayoutVars>
      </dgm:prSet>
      <dgm:spPr/>
      <dgm:t>
        <a:bodyPr/>
        <a:lstStyle/>
        <a:p>
          <a:endParaRPr lang="ru-RU"/>
        </a:p>
      </dgm:t>
    </dgm:pt>
    <dgm:pt modelId="{25416858-C3CD-458A-92AC-774E292529FF}" type="pres">
      <dgm:prSet presAssocID="{1151FE00-D489-4E43-AB7A-16BF3F58597D}" presName="spacer" presStyleCnt="0"/>
      <dgm:spPr/>
    </dgm:pt>
    <dgm:pt modelId="{45809018-D899-4C71-ABCA-E32074D14A4A}" type="pres">
      <dgm:prSet presAssocID="{3FE48A5C-DA7E-4FBD-9CB4-15778F8A7F1F}" presName="parentText" presStyleLbl="node1" presStyleIdx="5" presStyleCnt="6">
        <dgm:presLayoutVars>
          <dgm:chMax val="0"/>
          <dgm:bulletEnabled val="1"/>
        </dgm:presLayoutVars>
      </dgm:prSet>
      <dgm:spPr/>
      <dgm:t>
        <a:bodyPr/>
        <a:lstStyle/>
        <a:p>
          <a:endParaRPr lang="ru-RU"/>
        </a:p>
      </dgm:t>
    </dgm:pt>
  </dgm:ptLst>
  <dgm:cxnLst>
    <dgm:cxn modelId="{4C47F8DC-7953-4044-906C-CC19D2A4A448}" srcId="{45AA1B9A-DF45-4A11-AE85-21979A21BD05}" destId="{18D5A543-7C53-482A-860F-5F448BC36D3E}" srcOrd="2" destOrd="0" parTransId="{F03D7F8A-67A0-4046-AEEA-259917820D2C}" sibTransId="{8C2B7FA9-8DF6-42E0-A424-2B4E986B3731}"/>
    <dgm:cxn modelId="{018EEDDD-DE2D-4462-9AD4-3CFDB4998B05}" srcId="{45AA1B9A-DF45-4A11-AE85-21979A21BD05}" destId="{C269238D-16CC-4B2A-8915-334207BA70DE}" srcOrd="3" destOrd="0" parTransId="{66D95ED4-9B08-4851-8C19-C84CF7C07A61}" sibTransId="{47309610-B385-488F-AAF7-33C7A7EFC1BF}"/>
    <dgm:cxn modelId="{3A001A32-A1D2-498E-9798-B2BCA860F710}" type="presOf" srcId="{92141A0F-86A4-48D6-B564-CA1DBD537E4C}" destId="{99DD1A83-D17D-4C87-94F1-E6C21198B042}" srcOrd="0" destOrd="0" presId="urn:microsoft.com/office/officeart/2005/8/layout/vList2"/>
    <dgm:cxn modelId="{990C989D-1725-44EE-8588-313C1760CA60}" srcId="{45AA1B9A-DF45-4A11-AE85-21979A21BD05}" destId="{92141A0F-86A4-48D6-B564-CA1DBD537E4C}" srcOrd="0" destOrd="0" parTransId="{BA09E5A1-35C6-4981-B2F0-2E3DD2FCD015}" sibTransId="{32647E4A-04EA-4336-92BE-E627151D4DA8}"/>
    <dgm:cxn modelId="{25609CC3-D4F5-497E-B91B-C97CD12D8CAC}" type="presOf" srcId="{C269238D-16CC-4B2A-8915-334207BA70DE}" destId="{BD9264A5-462A-49E3-82F4-3B3DE2375AB0}" srcOrd="0" destOrd="0" presId="urn:microsoft.com/office/officeart/2005/8/layout/vList2"/>
    <dgm:cxn modelId="{4E5C5D9F-3CD7-4DE5-8D64-BE4EDE8225EF}" srcId="{45AA1B9A-DF45-4A11-AE85-21979A21BD05}" destId="{3FE48A5C-DA7E-4FBD-9CB4-15778F8A7F1F}" srcOrd="5" destOrd="0" parTransId="{75CC2E2F-F8BB-4F74-A184-F0DCC3307A7A}" sibTransId="{5BC9D010-58EC-42B0-95D2-05357DACC13A}"/>
    <dgm:cxn modelId="{AAC163CE-5098-45BF-86E9-FE2D835B57C1}" type="presOf" srcId="{45AA1B9A-DF45-4A11-AE85-21979A21BD05}" destId="{8D64D4DB-6235-413F-8A82-B6A90E040B5C}" srcOrd="0" destOrd="0" presId="urn:microsoft.com/office/officeart/2005/8/layout/vList2"/>
    <dgm:cxn modelId="{B3A169CC-FA00-4B2E-92BE-888D46A32D49}" type="presOf" srcId="{18D5A543-7C53-482A-860F-5F448BC36D3E}" destId="{F9A4C9FD-4C6D-4240-85D2-72E51E94BDB6}" srcOrd="0" destOrd="0" presId="urn:microsoft.com/office/officeart/2005/8/layout/vList2"/>
    <dgm:cxn modelId="{8F86409F-4836-47E3-90AB-2F603F80EFB9}" srcId="{45AA1B9A-DF45-4A11-AE85-21979A21BD05}" destId="{AD9319BF-5CFA-442A-97FD-49272595CB08}" srcOrd="4" destOrd="0" parTransId="{A39B3015-8619-40C9-B690-DF4732F5D305}" sibTransId="{1151FE00-D489-4E43-AB7A-16BF3F58597D}"/>
    <dgm:cxn modelId="{08877BE5-62CE-4B86-B715-14C16644AC95}" type="presOf" srcId="{295659C0-0826-4CEA-AA87-3DEC96867252}" destId="{56D5F2B5-9D77-42D5-8F3C-7F2C67EC3C16}" srcOrd="0" destOrd="0" presId="urn:microsoft.com/office/officeart/2005/8/layout/vList2"/>
    <dgm:cxn modelId="{C7F7A410-8FA8-4210-8C46-625FD35388ED}" type="presOf" srcId="{3FE48A5C-DA7E-4FBD-9CB4-15778F8A7F1F}" destId="{45809018-D899-4C71-ABCA-E32074D14A4A}" srcOrd="0" destOrd="0" presId="urn:microsoft.com/office/officeart/2005/8/layout/vList2"/>
    <dgm:cxn modelId="{8541F959-AA59-4269-8612-4F1C1FA06356}" srcId="{45AA1B9A-DF45-4A11-AE85-21979A21BD05}" destId="{295659C0-0826-4CEA-AA87-3DEC96867252}" srcOrd="1" destOrd="0" parTransId="{50DF03CA-C549-4ACC-BFE3-780E194B6FE3}" sibTransId="{EE1E8AED-5F36-4162-A764-D1F2C91A15AC}"/>
    <dgm:cxn modelId="{131A975A-0D55-4E43-805F-63ECCDB34D1C}" type="presOf" srcId="{AD9319BF-5CFA-442A-97FD-49272595CB08}" destId="{15A43F8E-34E7-4D52-9CBC-131AB6565F5E}" srcOrd="0" destOrd="0" presId="urn:microsoft.com/office/officeart/2005/8/layout/vList2"/>
    <dgm:cxn modelId="{16A9A430-9651-441A-BD2B-4E348A6286F4}" type="presParOf" srcId="{8D64D4DB-6235-413F-8A82-B6A90E040B5C}" destId="{99DD1A83-D17D-4C87-94F1-E6C21198B042}" srcOrd="0" destOrd="0" presId="urn:microsoft.com/office/officeart/2005/8/layout/vList2"/>
    <dgm:cxn modelId="{8A20118D-E25E-4BE4-A12F-B655469BA75F}" type="presParOf" srcId="{8D64D4DB-6235-413F-8A82-B6A90E040B5C}" destId="{13002F38-9048-4AE5-B263-3F94232A3C25}" srcOrd="1" destOrd="0" presId="urn:microsoft.com/office/officeart/2005/8/layout/vList2"/>
    <dgm:cxn modelId="{74B1FD10-4768-4BA1-9DB2-D98FF537C821}" type="presParOf" srcId="{8D64D4DB-6235-413F-8A82-B6A90E040B5C}" destId="{56D5F2B5-9D77-42D5-8F3C-7F2C67EC3C16}" srcOrd="2" destOrd="0" presId="urn:microsoft.com/office/officeart/2005/8/layout/vList2"/>
    <dgm:cxn modelId="{4A239915-A5C2-4FCB-8D38-C09444E8960C}" type="presParOf" srcId="{8D64D4DB-6235-413F-8A82-B6A90E040B5C}" destId="{49B7A45A-2A07-470B-AA9D-034B1B6983A6}" srcOrd="3" destOrd="0" presId="urn:microsoft.com/office/officeart/2005/8/layout/vList2"/>
    <dgm:cxn modelId="{F88B5DDB-AAA5-4C9F-9B95-78E1582593F5}" type="presParOf" srcId="{8D64D4DB-6235-413F-8A82-B6A90E040B5C}" destId="{F9A4C9FD-4C6D-4240-85D2-72E51E94BDB6}" srcOrd="4" destOrd="0" presId="urn:microsoft.com/office/officeart/2005/8/layout/vList2"/>
    <dgm:cxn modelId="{F5C72F43-A4AE-4C83-81E3-F3F7143A73F2}" type="presParOf" srcId="{8D64D4DB-6235-413F-8A82-B6A90E040B5C}" destId="{B6692FAF-3789-43AA-80F8-8E2E11F2DD16}" srcOrd="5" destOrd="0" presId="urn:microsoft.com/office/officeart/2005/8/layout/vList2"/>
    <dgm:cxn modelId="{B04D7FA7-46D2-4D83-8A5C-CFBC2EF15B98}" type="presParOf" srcId="{8D64D4DB-6235-413F-8A82-B6A90E040B5C}" destId="{BD9264A5-462A-49E3-82F4-3B3DE2375AB0}" srcOrd="6" destOrd="0" presId="urn:microsoft.com/office/officeart/2005/8/layout/vList2"/>
    <dgm:cxn modelId="{0039F5D9-B58D-4737-8558-FB966CC0328E}" type="presParOf" srcId="{8D64D4DB-6235-413F-8A82-B6A90E040B5C}" destId="{0A94FE3C-A9B7-4229-8725-76CD338B3046}" srcOrd="7" destOrd="0" presId="urn:microsoft.com/office/officeart/2005/8/layout/vList2"/>
    <dgm:cxn modelId="{012B27EA-AEE3-469E-87FA-9CD398680F53}" type="presParOf" srcId="{8D64D4DB-6235-413F-8A82-B6A90E040B5C}" destId="{15A43F8E-34E7-4D52-9CBC-131AB6565F5E}" srcOrd="8" destOrd="0" presId="urn:microsoft.com/office/officeart/2005/8/layout/vList2"/>
    <dgm:cxn modelId="{C6A5DE55-CB7A-4B60-BF9B-B9A57615D035}" type="presParOf" srcId="{8D64D4DB-6235-413F-8A82-B6A90E040B5C}" destId="{25416858-C3CD-458A-92AC-774E292529FF}" srcOrd="9" destOrd="0" presId="urn:microsoft.com/office/officeart/2005/8/layout/vList2"/>
    <dgm:cxn modelId="{4230A18C-644E-484B-87CE-C1DD68642D62}" type="presParOf" srcId="{8D64D4DB-6235-413F-8A82-B6A90E040B5C}" destId="{45809018-D899-4C71-ABCA-E32074D14A4A}"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10181B36-1008-4907-A0A4-02E7788B6C16}">
      <dgm:prSet/>
      <dgm:spPr>
        <a:gradFill rotWithShape="0">
          <a:gsLst>
            <a:gs pos="80000">
              <a:srgbClr val="F58728"/>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a:cs typeface="Arial"/>
            </a:rPr>
            <a:t>1</a:t>
          </a:r>
          <a:endParaRPr lang="vi-VN" b="1" noProof="0" dirty="0">
            <a:latin typeface="Arial"/>
            <a:cs typeface="Arial"/>
          </a:endParaRPr>
        </a:p>
      </dgm:t>
    </dgm:pt>
    <dgm:pt modelId="{A8B1B238-37DA-452F-A118-19A9E8F63078}" type="par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6B300F0C-E3A2-413A-A23D-0B81590F8B14}" type="sibTrans" cxnId="{4B88C230-FBAD-4F37-B1D3-6497C7C3DC08}">
      <dgm:prSet/>
      <dgm:spPr/>
      <dgm:t>
        <a:bodyPr/>
        <a:lstStyle/>
        <a:p>
          <a:endParaRPr lang="en-US">
            <a:latin typeface="Arial" panose="020B0604020202020204" pitchFamily="34" charset="0"/>
            <a:cs typeface="Arial" panose="020B0604020202020204" pitchFamily="34" charset="0"/>
          </a:endParaRPr>
        </a:p>
      </dgm:t>
    </dgm:pt>
    <dgm:pt modelId="{20A76286-722C-4F84-8829-482AA7F1317F}">
      <dgm:prSet/>
      <dgm:spPr>
        <a:gradFill rotWithShape="0">
          <a:gsLst>
            <a:gs pos="100000">
              <a:srgbClr val="F58728"/>
            </a:gs>
            <a:gs pos="80000">
              <a:schemeClr val="accent6">
                <a:hueOff val="0"/>
                <a:satOff val="0"/>
                <a:lumOff val="0"/>
                <a:alphaOff val="0"/>
                <a:shade val="93000"/>
                <a:satMod val="130000"/>
              </a:schemeClr>
            </a:gs>
            <a:gs pos="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2</a:t>
          </a:r>
          <a:endParaRPr lang="vi-VN" b="1" noProof="0" dirty="0">
            <a:latin typeface="Arial" panose="020B0604020202020204" pitchFamily="34" charset="0"/>
            <a:cs typeface="Arial" panose="020B0604020202020204" pitchFamily="34" charset="0"/>
          </a:endParaRPr>
        </a:p>
      </dgm:t>
    </dgm:pt>
    <dgm:pt modelId="{E3AB50B9-E1B5-4404-9528-6580F9433FDC}" type="par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132ED142-BE6C-4CEB-93A5-2BEDEBDC088C}" type="sibTrans" cxnId="{F2DF1E1A-47FD-4275-B721-E9A8C3C9CAB7}">
      <dgm:prSet/>
      <dgm:spPr/>
      <dgm:t>
        <a:bodyPr/>
        <a:lstStyle/>
        <a:p>
          <a:endParaRPr lang="en-US">
            <a:latin typeface="Arial" panose="020B0604020202020204" pitchFamily="34" charset="0"/>
            <a:cs typeface="Arial" panose="020B0604020202020204" pitchFamily="34" charset="0"/>
          </a:endParaRPr>
        </a:p>
      </dgm:t>
    </dgm:pt>
    <dgm:pt modelId="{E1435408-E623-4779-A37B-2BAEDD37CB3B}">
      <dgm:prSet custT="1"/>
      <dgm:spPr>
        <a:solidFill>
          <a:srgbClr val="F5D0D0">
            <a:alpha val="90000"/>
          </a:srgbClr>
        </a:solidFill>
        <a:ln>
          <a:solidFill>
            <a:srgbClr val="F5D0D0">
              <a:alpha val="90000"/>
            </a:srgbClr>
          </a:solidFill>
        </a:ln>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Truy</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cập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trái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phép</a:t>
          </a:r>
          <a:endParaRPr lang="vi-VN" sz="3200" noProof="0" dirty="0">
            <a:latin typeface="Arial" panose="020B0604020202020204" pitchFamily="34" charset="0"/>
            <a:cs typeface="Arial" panose="020B0604020202020204" pitchFamily="34" charset="0"/>
          </a:endParaRPr>
        </a:p>
      </dgm:t>
    </dgm:pt>
    <dgm:pt modelId="{7B0344D4-0E12-4411-BC74-8EC8A11954D5}" type="par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0DD2F346-F2AD-4AD0-B301-ABD39E8C7067}" type="sibTrans" cxnId="{9C957981-926D-4FEF-B63F-F2995E541695}">
      <dgm:prSet/>
      <dgm:spPr/>
      <dgm:t>
        <a:bodyPr/>
        <a:lstStyle/>
        <a:p>
          <a:endParaRPr lang="en-US">
            <a:latin typeface="Arial" panose="020B0604020202020204" pitchFamily="34" charset="0"/>
            <a:cs typeface="Arial" panose="020B0604020202020204" pitchFamily="34" charset="0"/>
          </a:endParaRPr>
        </a:p>
      </dgm:t>
    </dgm:pt>
    <dgm:pt modelId="{113E9FB5-C244-421D-BAB8-754A25EC870D}">
      <dgm:prSet/>
      <dgm:spPr>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gradFill>
      </dgm:spPr>
      <dgm:t>
        <a:bodyPr/>
        <a:lstStyle/>
        <a:p>
          <a:r>
            <a:rPr lang="en-US" b="1" noProof="0" dirty="0">
              <a:latin typeface="Arial" panose="020B0604020202020204" pitchFamily="34" charset="0"/>
              <a:cs typeface="Arial" panose="020B0604020202020204" pitchFamily="34" charset="0"/>
            </a:rPr>
            <a:t>3</a:t>
          </a:r>
          <a:endParaRPr lang="vi-VN" b="1" noProof="0" dirty="0">
            <a:latin typeface="Arial" panose="020B0604020202020204" pitchFamily="34" charset="0"/>
            <a:cs typeface="Arial" panose="020B0604020202020204" pitchFamily="34" charset="0"/>
          </a:endParaRPr>
        </a:p>
      </dgm:t>
    </dgm:pt>
    <dgm:pt modelId="{36E27C84-9826-4035-8E17-80A1C985968E}" type="parTrans" cxnId="{B3B9FD4A-0B26-459A-BB35-112ADB2C7A25}">
      <dgm:prSet/>
      <dgm:spPr/>
      <dgm:t>
        <a:bodyPr/>
        <a:lstStyle/>
        <a:p>
          <a:endParaRPr lang="en-US"/>
        </a:p>
      </dgm:t>
    </dgm:pt>
    <dgm:pt modelId="{746E4DBF-29DC-4442-8CD1-291E91030CE8}" type="sibTrans" cxnId="{B3B9FD4A-0B26-459A-BB35-112ADB2C7A25}">
      <dgm:prSet/>
      <dgm:spPr/>
      <dgm:t>
        <a:bodyPr/>
        <a:lstStyle/>
        <a:p>
          <a:endParaRPr lang="en-US"/>
        </a:p>
      </dgm:t>
    </dgm:pt>
    <dgm:pt modelId="{56BE6C2E-F32C-4520-BFFF-32FBB2C6B3F9}">
      <dgm:prSet custT="1"/>
      <dgm:spPr>
        <a:solidFill>
          <a:srgbClr val="00FF00">
            <a:alpha val="90000"/>
          </a:srgbClr>
        </a:solidFill>
      </dgm:spPr>
      <dgm:t>
        <a:bodyPr/>
        <a:lstStyle/>
        <a:p>
          <a:pPr rtl="0"/>
          <a:r>
            <a:rPr lang="en-US" sz="3200" dirty="0" err="1">
              <a:latin typeface="Arial"/>
              <a:cs typeface="Arial"/>
            </a:rPr>
            <a:t>Xử</a:t>
          </a:r>
          <a:r>
            <a:rPr lang="en-US" sz="3200" dirty="0">
              <a:latin typeface="Arial"/>
              <a:cs typeface="Arial"/>
            </a:rPr>
            <a:t> </a:t>
          </a:r>
          <a:r>
            <a:rPr lang="en-US" sz="3200" dirty="0" err="1">
              <a:latin typeface="Arial"/>
              <a:cs typeface="Arial"/>
            </a:rPr>
            <a:t>lí</a:t>
          </a:r>
          <a:r>
            <a:rPr lang="en-US" sz="3200" dirty="0">
              <a:latin typeface="Arial"/>
              <a:cs typeface="Arial"/>
            </a:rPr>
            <a:t> </a:t>
          </a:r>
          <a:r>
            <a:rPr lang="en-US" sz="3200" dirty="0" err="1">
              <a:latin typeface="Arial"/>
              <a:cs typeface="Arial"/>
            </a:rPr>
            <a:t>sự</a:t>
          </a:r>
          <a:r>
            <a:rPr lang="en-US" sz="3200" dirty="0">
              <a:latin typeface="Arial"/>
              <a:cs typeface="Arial"/>
            </a:rPr>
            <a:t> </a:t>
          </a:r>
          <a:r>
            <a:rPr lang="en-US" sz="3200" dirty="0" err="1">
              <a:latin typeface="Arial"/>
              <a:cs typeface="Arial"/>
            </a:rPr>
            <a:t>cố</a:t>
          </a:r>
          <a:r>
            <a:rPr lang="en-US" sz="3200" dirty="0">
              <a:latin typeface="Arial"/>
              <a:cs typeface="Arial"/>
            </a:rPr>
            <a:t> </a:t>
          </a:r>
          <a:r>
            <a:rPr lang="en-US" sz="3200" dirty="0" err="1">
              <a:latin typeface="Arial"/>
              <a:cs typeface="Arial"/>
            </a:rPr>
            <a:t>Sử</a:t>
          </a:r>
          <a:r>
            <a:rPr lang="en-US" sz="3200" dirty="0">
              <a:latin typeface="Arial"/>
              <a:cs typeface="Arial"/>
            </a:rPr>
            <a:t> </a:t>
          </a:r>
          <a:r>
            <a:rPr lang="en-US" sz="3200" dirty="0" err="1">
              <a:latin typeface="Arial"/>
              <a:cs typeface="Arial"/>
            </a:rPr>
            <a:t>dụng</a:t>
          </a:r>
          <a:r>
            <a:rPr lang="en-US" sz="3200" dirty="0">
              <a:latin typeface="Arial"/>
              <a:cs typeface="Arial"/>
            </a:rPr>
            <a:t> </a:t>
          </a:r>
          <a:r>
            <a:rPr lang="en-US" sz="3200" dirty="0" err="1">
              <a:latin typeface="Arial"/>
              <a:cs typeface="Arial"/>
            </a:rPr>
            <a:t>sai</a:t>
          </a:r>
          <a:r>
            <a:rPr lang="en-US" sz="3200" dirty="0">
              <a:latin typeface="Arial"/>
              <a:cs typeface="Arial"/>
            </a:rPr>
            <a:t> cách</a:t>
          </a:r>
          <a:endParaRPr lang="vi-VN" sz="3200" noProof="0" dirty="0">
            <a:latin typeface="Arial" panose="020B0604020202020204" pitchFamily="34" charset="0"/>
            <a:cs typeface="Arial" panose="020B0604020202020204" pitchFamily="34" charset="0"/>
          </a:endParaRPr>
        </a:p>
      </dgm:t>
    </dgm:pt>
    <dgm:pt modelId="{8E37A56E-7321-402A-B686-50608A09B2B0}" type="parTrans" cxnId="{9EA88D01-C28F-4176-BE7D-5B8B691696D4}">
      <dgm:prSet/>
      <dgm:spPr/>
      <dgm:t>
        <a:bodyPr/>
        <a:lstStyle/>
        <a:p>
          <a:endParaRPr lang="en-US"/>
        </a:p>
      </dgm:t>
    </dgm:pt>
    <dgm:pt modelId="{98EAE54D-BD33-4A38-84D0-77B5C61B33CC}" type="sibTrans" cxnId="{9EA88D01-C28F-4176-BE7D-5B8B691696D4}">
      <dgm:prSet/>
      <dgm:spPr/>
      <dgm:t>
        <a:bodyPr/>
        <a:lstStyle/>
        <a:p>
          <a:endParaRPr lang="en-US"/>
        </a:p>
      </dgm:t>
    </dgm:pt>
    <dgm:pt modelId="{8255ED2C-153E-4541-A27A-460C9785CF18}">
      <dgm:prSet/>
      <dgm:spPr/>
      <dgm:t>
        <a:bodyPr/>
        <a:lstStyle/>
        <a:p>
          <a:r>
            <a:rPr lang="en-US" b="1" noProof="0" dirty="0">
              <a:latin typeface="Arial" panose="020B0604020202020204" pitchFamily="34" charset="0"/>
              <a:cs typeface="Arial" panose="020B0604020202020204" pitchFamily="34" charset="0"/>
            </a:rPr>
            <a:t>4</a:t>
          </a:r>
          <a:endParaRPr lang="vi-VN" b="1" noProof="0" dirty="0">
            <a:latin typeface="Arial" panose="020B0604020202020204" pitchFamily="34" charset="0"/>
            <a:cs typeface="Arial" panose="020B0604020202020204" pitchFamily="34" charset="0"/>
          </a:endParaRPr>
        </a:p>
      </dgm:t>
    </dgm:pt>
    <dgm:pt modelId="{0A464E8A-0ACE-4412-A525-543BC644F6BE}" type="parTrans" cxnId="{33935C1B-E6BD-479E-B8F7-FB3E7D2FDDD5}">
      <dgm:prSet/>
      <dgm:spPr/>
      <dgm:t>
        <a:bodyPr/>
        <a:lstStyle/>
        <a:p>
          <a:endParaRPr lang="en-US"/>
        </a:p>
      </dgm:t>
    </dgm:pt>
    <dgm:pt modelId="{2BDC47C8-02F7-4011-ADF1-C5E0208108A9}" type="sibTrans" cxnId="{33935C1B-E6BD-479E-B8F7-FB3E7D2FDDD5}">
      <dgm:prSet/>
      <dgm:spPr/>
      <dgm:t>
        <a:bodyPr/>
        <a:lstStyle/>
        <a:p>
          <a:endParaRPr lang="en-US"/>
        </a:p>
      </dgm:t>
    </dgm:pt>
    <dgm:pt modelId="{72BAA417-B61D-4842-99AC-05B5AB2075AA}">
      <dgm:prSet custT="1"/>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thành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tố</a:t>
          </a:r>
          <a:endParaRPr lang="vi-VN" sz="3200" noProof="0" dirty="0">
            <a:latin typeface="Arial" panose="020B0604020202020204" pitchFamily="34" charset="0"/>
            <a:cs typeface="Arial" panose="020B0604020202020204" pitchFamily="34" charset="0"/>
          </a:endParaRPr>
        </a:p>
      </dgm:t>
    </dgm:pt>
    <dgm:pt modelId="{6F8B4BC8-3A74-49E0-AF3C-A096C0CF87FE}" type="parTrans" cxnId="{67BAE67C-567A-4003-8706-E61CEF0783F7}">
      <dgm:prSet/>
      <dgm:spPr/>
      <dgm:t>
        <a:bodyPr/>
        <a:lstStyle/>
        <a:p>
          <a:endParaRPr lang="en-US"/>
        </a:p>
      </dgm:t>
    </dgm:pt>
    <dgm:pt modelId="{052A974D-9E79-4092-8DB8-FA948CDAE4DA}" type="sibTrans" cxnId="{67BAE67C-567A-4003-8706-E61CEF0783F7}">
      <dgm:prSet/>
      <dgm:spPr/>
      <dgm:t>
        <a:bodyPr/>
        <a:lstStyle/>
        <a:p>
          <a:endParaRPr lang="en-US"/>
        </a:p>
      </dgm:t>
    </dgm:pt>
    <dgm:pt modelId="{D548F8AE-9621-430B-95E5-D345A51A5541}">
      <dgm:prSet custT="1"/>
      <dgm:spPr>
        <a:solidFill>
          <a:srgbClr val="F5D0D0">
            <a:alpha val="90000"/>
          </a:srgbClr>
        </a:solidFill>
      </dgm:spPr>
      <dgm:t>
        <a:bodyPr/>
        <a:lstStyle/>
        <a:p>
          <a:r>
            <a:rPr lang="en-US" sz="3200" dirty="0" err="1">
              <a:latin typeface="Arial" panose="020B0604020202020204" pitchFamily="34" charset="0"/>
              <a:cs typeface="Arial" panose="020B0604020202020204" pitchFamily="34" charset="0"/>
            </a:rPr>
            <a:t>Xử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sự</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cố</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Từ</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chối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dịch</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vụ</a:t>
          </a:r>
          <a:endParaRPr lang="vi-VN" sz="3200" noProof="0" dirty="0">
            <a:latin typeface="Arial" panose="020B0604020202020204" pitchFamily="34" charset="0"/>
            <a:cs typeface="Arial" panose="020B0604020202020204" pitchFamily="34" charset="0"/>
          </a:endParaRPr>
        </a:p>
      </dgm:t>
    </dgm:pt>
    <dgm:pt modelId="{24C9CC84-A734-4E54-BAF5-B41DE56943A7}" type="sib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5DD2EAC9-2401-4E46-9F9B-5F9FC51F7AFE}" type="parTrans" cxnId="{3A80572F-6200-4DF6-9DED-D76749666772}">
      <dgm:prSet/>
      <dgm:spPr/>
      <dgm:t>
        <a:bodyPr/>
        <a:lstStyle/>
        <a:p>
          <a:endParaRPr lang="en-US">
            <a:latin typeface="Arial" panose="020B0604020202020204" pitchFamily="34" charset="0"/>
            <a:cs typeface="Arial" panose="020B0604020202020204" pitchFamily="34" charset="0"/>
          </a:endParaRPr>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4AB3CAA9-F3E8-4EA1-82FA-C3B0DCBAAEF1}" type="pres">
      <dgm:prSet presAssocID="{10181B36-1008-4907-A0A4-02E7788B6C16}" presName="composite" presStyleCnt="0"/>
      <dgm:spPr/>
    </dgm:pt>
    <dgm:pt modelId="{FD9E4D36-7BC8-44CF-8B21-B099B5C47149}" type="pres">
      <dgm:prSet presAssocID="{10181B36-1008-4907-A0A4-02E7788B6C16}" presName="desTx" presStyleLbl="fgAccFollowNode1" presStyleIdx="0" presStyleCnt="4" custScaleX="96077" custLinFactNeighborX="157">
        <dgm:presLayoutVars>
          <dgm:bulletEnabled val="1"/>
        </dgm:presLayoutVars>
      </dgm:prSet>
      <dgm:spPr/>
      <dgm:t>
        <a:bodyPr/>
        <a:lstStyle/>
        <a:p>
          <a:endParaRPr lang="ru-RU"/>
        </a:p>
      </dgm:t>
    </dgm:pt>
    <dgm:pt modelId="{9290F8A0-46E5-4371-8391-5805FA59235F}" type="pres">
      <dgm:prSet presAssocID="{10181B36-1008-4907-A0A4-02E7788B6C16}" presName="labelTx" presStyleLbl="node1" presStyleIdx="0" presStyleCnt="4">
        <dgm:presLayoutVars>
          <dgm:chMax val="0"/>
          <dgm:chPref val="0"/>
          <dgm:bulletEnabled val="1"/>
        </dgm:presLayoutVars>
      </dgm:prSet>
      <dgm:spPr/>
      <dgm:t>
        <a:bodyPr/>
        <a:lstStyle/>
        <a:p>
          <a:endParaRPr lang="ru-RU"/>
        </a:p>
      </dgm:t>
    </dgm:pt>
    <dgm:pt modelId="{7CD099DC-27F9-4C37-BBA5-D6E456EA9934}" type="pres">
      <dgm:prSet presAssocID="{6B300F0C-E3A2-413A-A23D-0B81590F8B14}" presName="sp" presStyleCnt="0"/>
      <dgm:spPr/>
    </dgm:pt>
    <dgm:pt modelId="{4F14A550-3981-4A8F-85BC-412CD3D38C75}" type="pres">
      <dgm:prSet presAssocID="{20A76286-722C-4F84-8829-482AA7F1317F}" presName="composite" presStyleCnt="0"/>
      <dgm:spPr/>
    </dgm:pt>
    <dgm:pt modelId="{3DF15514-9562-477D-BD1C-48B186E42CFC}" type="pres">
      <dgm:prSet presAssocID="{20A76286-722C-4F84-8829-482AA7F1317F}" presName="desTx" presStyleLbl="fgAccFollowNode1" presStyleIdx="1" presStyleCnt="4" custScaleX="96265" custLinFactNeighborX="157">
        <dgm:presLayoutVars>
          <dgm:bulletEnabled val="1"/>
        </dgm:presLayoutVars>
      </dgm:prSet>
      <dgm:spPr/>
      <dgm:t>
        <a:bodyPr/>
        <a:lstStyle/>
        <a:p>
          <a:endParaRPr lang="ru-RU"/>
        </a:p>
      </dgm:t>
    </dgm:pt>
    <dgm:pt modelId="{B87399E1-7EEA-410F-8431-6E15A5173133}" type="pres">
      <dgm:prSet presAssocID="{20A76286-722C-4F84-8829-482AA7F1317F}" presName="labelTx" presStyleLbl="node1" presStyleIdx="1" presStyleCnt="4">
        <dgm:presLayoutVars>
          <dgm:chMax val="0"/>
          <dgm:chPref val="0"/>
          <dgm:bulletEnabled val="1"/>
        </dgm:presLayoutVars>
      </dgm:prSet>
      <dgm:spPr/>
      <dgm:t>
        <a:bodyPr/>
        <a:lstStyle/>
        <a:p>
          <a:endParaRPr lang="ru-RU"/>
        </a:p>
      </dgm:t>
    </dgm:pt>
    <dgm:pt modelId="{108DCDAC-EC34-45FE-BF8E-18FCCDF84689}" type="pres">
      <dgm:prSet presAssocID="{132ED142-BE6C-4CEB-93A5-2BEDEBDC088C}" presName="sp" presStyleCnt="0"/>
      <dgm:spPr/>
    </dgm:pt>
    <dgm:pt modelId="{630E2096-3A54-465E-9134-53231E66D44F}" type="pres">
      <dgm:prSet presAssocID="{113E9FB5-C244-421D-BAB8-754A25EC870D}" presName="composite" presStyleCnt="0"/>
      <dgm:spPr/>
    </dgm:pt>
    <dgm:pt modelId="{1E0C1D56-3AF6-4A0D-91F1-7A68D88F183B}" type="pres">
      <dgm:prSet presAssocID="{113E9FB5-C244-421D-BAB8-754A25EC870D}" presName="desTx" presStyleLbl="fgAccFollowNode1" presStyleIdx="2" presStyleCnt="4" custScaleX="96265" custLinFactNeighborX="157">
        <dgm:presLayoutVars>
          <dgm:bulletEnabled val="1"/>
        </dgm:presLayoutVars>
      </dgm:prSet>
      <dgm:spPr/>
      <dgm:t>
        <a:bodyPr/>
        <a:lstStyle/>
        <a:p>
          <a:endParaRPr lang="ru-RU"/>
        </a:p>
      </dgm:t>
    </dgm:pt>
    <dgm:pt modelId="{2E69B724-E868-4430-B9F9-ABD896852ECA}" type="pres">
      <dgm:prSet presAssocID="{113E9FB5-C244-421D-BAB8-754A25EC870D}" presName="labelTx" presStyleLbl="node1" presStyleIdx="2" presStyleCnt="4">
        <dgm:presLayoutVars>
          <dgm:chMax val="0"/>
          <dgm:chPref val="0"/>
          <dgm:bulletEnabled val="1"/>
        </dgm:presLayoutVars>
      </dgm:prSet>
      <dgm:spPr/>
      <dgm:t>
        <a:bodyPr/>
        <a:lstStyle/>
        <a:p>
          <a:endParaRPr lang="ru-RU"/>
        </a:p>
      </dgm:t>
    </dgm:pt>
    <dgm:pt modelId="{F33CCB86-4098-4FC5-87BD-3290AC5CAA87}" type="pres">
      <dgm:prSet presAssocID="{746E4DBF-29DC-4442-8CD1-291E91030CE8}" presName="sp" presStyleCnt="0"/>
      <dgm:spPr/>
    </dgm:pt>
    <dgm:pt modelId="{DE4DC8C6-5FE1-4807-BA15-0A93D44331E7}" type="pres">
      <dgm:prSet presAssocID="{8255ED2C-153E-4541-A27A-460C9785CF18}" presName="composite" presStyleCnt="0"/>
      <dgm:spPr/>
    </dgm:pt>
    <dgm:pt modelId="{D639AD70-0BDD-4865-B22D-159E768B7D69}" type="pres">
      <dgm:prSet presAssocID="{8255ED2C-153E-4541-A27A-460C9785CF18}" presName="desTx" presStyleLbl="fgAccFollowNode1" presStyleIdx="3" presStyleCnt="4" custScaleX="96265" custLinFactNeighborX="157">
        <dgm:presLayoutVars>
          <dgm:bulletEnabled val="1"/>
        </dgm:presLayoutVars>
      </dgm:prSet>
      <dgm:spPr/>
      <dgm:t>
        <a:bodyPr/>
        <a:lstStyle/>
        <a:p>
          <a:endParaRPr lang="ru-RU"/>
        </a:p>
      </dgm:t>
    </dgm:pt>
    <dgm:pt modelId="{B1448F73-F8FB-4C5B-A391-2D0D3FE70A5F}" type="pres">
      <dgm:prSet presAssocID="{8255ED2C-153E-4541-A27A-460C9785CF18}" presName="labelTx" presStyleLbl="node1" presStyleIdx="3" presStyleCnt="4">
        <dgm:presLayoutVars>
          <dgm:chMax val="0"/>
          <dgm:chPref val="0"/>
          <dgm:bulletEnabled val="1"/>
        </dgm:presLayoutVars>
      </dgm:prSet>
      <dgm:spPr/>
      <dgm:t>
        <a:bodyPr/>
        <a:lstStyle/>
        <a:p>
          <a:endParaRPr lang="ru-RU"/>
        </a:p>
      </dgm:t>
    </dgm:pt>
  </dgm:ptLst>
  <dgm:cxnLst>
    <dgm:cxn modelId="{314C4E73-477B-4DFC-A12A-BEB22C372D5A}" type="presOf" srcId="{8C66E9B3-B12D-4C23-A273-982D7F969BBC}" destId="{BDFB8683-95A4-4BBF-9344-3A0D69314DBB}" srcOrd="0" destOrd="0" presId="urn:diagrams.loki3.com/NumberedList"/>
    <dgm:cxn modelId="{3AD6E544-9BAE-414D-9312-B1A67A3079E3}" type="presOf" srcId="{72BAA417-B61D-4842-99AC-05B5AB2075AA}" destId="{D639AD70-0BDD-4865-B22D-159E768B7D69}" srcOrd="0" destOrd="0" presId="urn:diagrams.loki3.com/NumberedList"/>
    <dgm:cxn modelId="{B642BAC3-C1E8-4074-B2EF-DD6F2F5834CD}" type="presOf" srcId="{20A76286-722C-4F84-8829-482AA7F1317F}" destId="{B87399E1-7EEA-410F-8431-6E15A5173133}" srcOrd="0" destOrd="0" presId="urn:diagrams.loki3.com/NumberedList"/>
    <dgm:cxn modelId="{3A80572F-6200-4DF6-9DED-D76749666772}" srcId="{10181B36-1008-4907-A0A4-02E7788B6C16}" destId="{D548F8AE-9621-430B-95E5-D345A51A5541}" srcOrd="0" destOrd="0" parTransId="{5DD2EAC9-2401-4E46-9F9B-5F9FC51F7AFE}" sibTransId="{24C9CC84-A734-4E54-BAF5-B41DE56943A7}"/>
    <dgm:cxn modelId="{9C957981-926D-4FEF-B63F-F2995E541695}" srcId="{20A76286-722C-4F84-8829-482AA7F1317F}" destId="{E1435408-E623-4779-A37B-2BAEDD37CB3B}" srcOrd="0" destOrd="0" parTransId="{7B0344D4-0E12-4411-BC74-8EC8A11954D5}" sibTransId="{0DD2F346-F2AD-4AD0-B301-ABD39E8C7067}"/>
    <dgm:cxn modelId="{5C057F51-EF77-492E-9E5F-9CF7F4B99D05}" type="presOf" srcId="{8255ED2C-153E-4541-A27A-460C9785CF18}" destId="{B1448F73-F8FB-4C5B-A391-2D0D3FE70A5F}" srcOrd="0" destOrd="0" presId="urn:diagrams.loki3.com/NumberedList"/>
    <dgm:cxn modelId="{67BAE67C-567A-4003-8706-E61CEF0783F7}" srcId="{8255ED2C-153E-4541-A27A-460C9785CF18}" destId="{72BAA417-B61D-4842-99AC-05B5AB2075AA}" srcOrd="0" destOrd="0" parTransId="{6F8B4BC8-3A74-49E0-AF3C-A096C0CF87FE}" sibTransId="{052A974D-9E79-4092-8DB8-FA948CDAE4DA}"/>
    <dgm:cxn modelId="{33935C1B-E6BD-479E-B8F7-FB3E7D2FDDD5}" srcId="{8C66E9B3-B12D-4C23-A273-982D7F969BBC}" destId="{8255ED2C-153E-4541-A27A-460C9785CF18}" srcOrd="3" destOrd="0" parTransId="{0A464E8A-0ACE-4412-A525-543BC644F6BE}" sibTransId="{2BDC47C8-02F7-4011-ADF1-C5E0208108A9}"/>
    <dgm:cxn modelId="{0396CBC7-90B4-48AF-B8D3-F717A83B4F4C}" type="presOf" srcId="{56BE6C2E-F32C-4520-BFFF-32FBB2C6B3F9}" destId="{1E0C1D56-3AF6-4A0D-91F1-7A68D88F183B}" srcOrd="0" destOrd="0" presId="urn:diagrams.loki3.com/NumberedList"/>
    <dgm:cxn modelId="{E18E91D6-2B94-4721-A1BC-BF610850E2C7}" type="presOf" srcId="{10181B36-1008-4907-A0A4-02E7788B6C16}" destId="{9290F8A0-46E5-4371-8391-5805FA59235F}" srcOrd="0" destOrd="0" presId="urn:diagrams.loki3.com/NumberedList"/>
    <dgm:cxn modelId="{A1B2BBCE-9A6A-4AEE-B364-085E6F205570}" type="presOf" srcId="{113E9FB5-C244-421D-BAB8-754A25EC870D}" destId="{2E69B724-E868-4430-B9F9-ABD896852ECA}" srcOrd="0" destOrd="0" presId="urn:diagrams.loki3.com/NumberedList"/>
    <dgm:cxn modelId="{9EA88D01-C28F-4176-BE7D-5B8B691696D4}" srcId="{113E9FB5-C244-421D-BAB8-754A25EC870D}" destId="{56BE6C2E-F32C-4520-BFFF-32FBB2C6B3F9}" srcOrd="0" destOrd="0" parTransId="{8E37A56E-7321-402A-B686-50608A09B2B0}" sibTransId="{98EAE54D-BD33-4A38-84D0-77B5C61B33CC}"/>
    <dgm:cxn modelId="{4B88C230-FBAD-4F37-B1D3-6497C7C3DC08}" srcId="{8C66E9B3-B12D-4C23-A273-982D7F969BBC}" destId="{10181B36-1008-4907-A0A4-02E7788B6C16}" srcOrd="0" destOrd="0" parTransId="{A8B1B238-37DA-452F-A118-19A9E8F63078}" sibTransId="{6B300F0C-E3A2-413A-A23D-0B81590F8B14}"/>
    <dgm:cxn modelId="{B3B9FD4A-0B26-459A-BB35-112ADB2C7A25}" srcId="{8C66E9B3-B12D-4C23-A273-982D7F969BBC}" destId="{113E9FB5-C244-421D-BAB8-754A25EC870D}" srcOrd="2" destOrd="0" parTransId="{36E27C84-9826-4035-8E17-80A1C985968E}" sibTransId="{746E4DBF-29DC-4442-8CD1-291E91030CE8}"/>
    <dgm:cxn modelId="{F0EA2744-FD22-4B7A-8AE9-64D12288C763}" type="presOf" srcId="{D548F8AE-9621-430B-95E5-D345A51A5541}" destId="{FD9E4D36-7BC8-44CF-8B21-B099B5C47149}" srcOrd="0" destOrd="0" presId="urn:diagrams.loki3.com/NumberedList"/>
    <dgm:cxn modelId="{14EDF8DB-D8B5-450C-B13D-2F177EE21769}" type="presOf" srcId="{E1435408-E623-4779-A37B-2BAEDD37CB3B}" destId="{3DF15514-9562-477D-BD1C-48B186E42CFC}" srcOrd="0" destOrd="0" presId="urn:diagrams.loki3.com/NumberedList"/>
    <dgm:cxn modelId="{F2DF1E1A-47FD-4275-B721-E9A8C3C9CAB7}" srcId="{8C66E9B3-B12D-4C23-A273-982D7F969BBC}" destId="{20A76286-722C-4F84-8829-482AA7F1317F}" srcOrd="1" destOrd="0" parTransId="{E3AB50B9-E1B5-4404-9528-6580F9433FDC}" sibTransId="{132ED142-BE6C-4CEB-93A5-2BEDEBDC088C}"/>
    <dgm:cxn modelId="{0DC0B5A1-A99C-48FD-8A25-C919B6A058CE}" type="presParOf" srcId="{BDFB8683-95A4-4BBF-9344-3A0D69314DBB}" destId="{4AB3CAA9-F3E8-4EA1-82FA-C3B0DCBAAEF1}" srcOrd="0" destOrd="0" presId="urn:diagrams.loki3.com/NumberedList"/>
    <dgm:cxn modelId="{5C95730B-E52E-4213-89EA-A8D473D5E369}" type="presParOf" srcId="{4AB3CAA9-F3E8-4EA1-82FA-C3B0DCBAAEF1}" destId="{FD9E4D36-7BC8-44CF-8B21-B099B5C47149}" srcOrd="0" destOrd="0" presId="urn:diagrams.loki3.com/NumberedList"/>
    <dgm:cxn modelId="{8ECBA955-D753-4FBC-AD2E-AAA8AB99D6AE}" type="presParOf" srcId="{4AB3CAA9-F3E8-4EA1-82FA-C3B0DCBAAEF1}" destId="{9290F8A0-46E5-4371-8391-5805FA59235F}" srcOrd="1" destOrd="0" presId="urn:diagrams.loki3.com/NumberedList"/>
    <dgm:cxn modelId="{1176A43B-72C3-4F12-95C6-234E7BEB3937}" type="presParOf" srcId="{BDFB8683-95A4-4BBF-9344-3A0D69314DBB}" destId="{7CD099DC-27F9-4C37-BBA5-D6E456EA9934}" srcOrd="1" destOrd="0" presId="urn:diagrams.loki3.com/NumberedList"/>
    <dgm:cxn modelId="{7DBE3E80-A342-4F69-9FDE-DB45AA5BB4A3}" type="presParOf" srcId="{BDFB8683-95A4-4BBF-9344-3A0D69314DBB}" destId="{4F14A550-3981-4A8F-85BC-412CD3D38C75}" srcOrd="2" destOrd="0" presId="urn:diagrams.loki3.com/NumberedList"/>
    <dgm:cxn modelId="{251CA512-1640-49DC-AAE7-BBD8A9747984}" type="presParOf" srcId="{4F14A550-3981-4A8F-85BC-412CD3D38C75}" destId="{3DF15514-9562-477D-BD1C-48B186E42CFC}" srcOrd="0" destOrd="0" presId="urn:diagrams.loki3.com/NumberedList"/>
    <dgm:cxn modelId="{1362F4D0-EFDC-485F-84DC-FA5960842DA6}" type="presParOf" srcId="{4F14A550-3981-4A8F-85BC-412CD3D38C75}" destId="{B87399E1-7EEA-410F-8431-6E15A5173133}" srcOrd="1" destOrd="0" presId="urn:diagrams.loki3.com/NumberedList"/>
    <dgm:cxn modelId="{86C10888-A6AB-41FB-A449-595082FABD34}" type="presParOf" srcId="{BDFB8683-95A4-4BBF-9344-3A0D69314DBB}" destId="{108DCDAC-EC34-45FE-BF8E-18FCCDF84689}" srcOrd="3" destOrd="0" presId="urn:diagrams.loki3.com/NumberedList"/>
    <dgm:cxn modelId="{85BDE0E7-630C-4CB9-9A04-56157755DB1A}" type="presParOf" srcId="{BDFB8683-95A4-4BBF-9344-3A0D69314DBB}" destId="{630E2096-3A54-465E-9134-53231E66D44F}" srcOrd="4" destOrd="0" presId="urn:diagrams.loki3.com/NumberedList"/>
    <dgm:cxn modelId="{118E3C04-B459-4C5E-AF8C-FB7AA10FE7CA}" type="presParOf" srcId="{630E2096-3A54-465E-9134-53231E66D44F}" destId="{1E0C1D56-3AF6-4A0D-91F1-7A68D88F183B}" srcOrd="0" destOrd="0" presId="urn:diagrams.loki3.com/NumberedList"/>
    <dgm:cxn modelId="{E706CF2A-8B34-4368-A1E5-5875254D2C21}" type="presParOf" srcId="{630E2096-3A54-465E-9134-53231E66D44F}" destId="{2E69B724-E868-4430-B9F9-ABD896852ECA}" srcOrd="1" destOrd="0" presId="urn:diagrams.loki3.com/NumberedList"/>
    <dgm:cxn modelId="{2FCB8767-C487-427E-89B4-6664F375BE40}" type="presParOf" srcId="{BDFB8683-95A4-4BBF-9344-3A0D69314DBB}" destId="{F33CCB86-4098-4FC5-87BD-3290AC5CAA87}" srcOrd="5" destOrd="0" presId="urn:diagrams.loki3.com/NumberedList"/>
    <dgm:cxn modelId="{62FD3B96-2717-4B9A-B882-DC44EE6DA182}" type="presParOf" srcId="{BDFB8683-95A4-4BBF-9344-3A0D69314DBB}" destId="{DE4DC8C6-5FE1-4807-BA15-0A93D44331E7}" srcOrd="6" destOrd="0" presId="urn:diagrams.loki3.com/NumberedList"/>
    <dgm:cxn modelId="{8987CAC2-D5F9-4E5F-8F5D-5B5C262EACA6}" type="presParOf" srcId="{DE4DC8C6-5FE1-4807-BA15-0A93D44331E7}" destId="{D639AD70-0BDD-4865-B22D-159E768B7D69}" srcOrd="0" destOrd="0" presId="urn:diagrams.loki3.com/NumberedList"/>
    <dgm:cxn modelId="{6BEE2E55-5E9B-4082-B9DE-501B5A5A648E}" type="presParOf" srcId="{DE4DC8C6-5FE1-4807-BA15-0A93D44331E7}" destId="{B1448F73-F8FB-4C5B-A391-2D0D3FE70A5F}" srcOrd="1" destOrd="0" presId="urn:diagrams.loki3.com/Number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E4D36-7BC8-44CF-8B21-B099B5C47149}">
      <dsp:nvSpPr>
        <dsp:cNvPr id="0" name=""/>
        <dsp:cNvSpPr/>
      </dsp:nvSpPr>
      <dsp:spPr>
        <a:xfrm rot="5400000">
          <a:off x="4392231" y="-3110917"/>
          <a:ext cx="1028160" cy="7276679"/>
        </a:xfrm>
        <a:prstGeom prst="round2SameRect">
          <a:avLst/>
        </a:prstGeom>
        <a:solidFill>
          <a:srgbClr val="00FF0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Từ</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chối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dịch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vụ</a:t>
          </a:r>
          <a:endParaRPr lang="vi-VN" sz="3200" kern="1200" noProof="0" dirty="0">
            <a:latin typeface="Arial" panose="020B0604020202020204" pitchFamily="34" charset="0"/>
            <a:cs typeface="Arial" panose="020B0604020202020204" pitchFamily="34" charset="0"/>
          </a:endParaRPr>
        </a:p>
      </dsp:txBody>
      <dsp:txXfrm rot="-5400000">
        <a:off x="1267972" y="63533"/>
        <a:ext cx="7226488" cy="927778"/>
      </dsp:txXfrm>
    </dsp:sp>
    <dsp:sp modelId="{9290F8A0-46E5-4371-8391-5805FA59235F}">
      <dsp:nvSpPr>
        <dsp:cNvPr id="0" name=""/>
        <dsp:cNvSpPr/>
      </dsp:nvSpPr>
      <dsp:spPr>
        <a:xfrm>
          <a:off x="70720" y="95422"/>
          <a:ext cx="864000" cy="864000"/>
        </a:xfrm>
        <a:prstGeom prst="ellipse">
          <a:avLst/>
        </a:prstGeom>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1</a:t>
          </a:r>
          <a:endParaRPr lang="vi-VN" sz="4600" b="1" kern="1200" noProof="0" dirty="0">
            <a:latin typeface="Arial" panose="020B0604020202020204" pitchFamily="34" charset="0"/>
            <a:cs typeface="Arial" panose="020B0604020202020204" pitchFamily="34" charset="0"/>
          </a:endParaRPr>
        </a:p>
      </dsp:txBody>
      <dsp:txXfrm>
        <a:off x="197250" y="221952"/>
        <a:ext cx="610940" cy="610940"/>
      </dsp:txXfrm>
    </dsp:sp>
    <dsp:sp modelId="{3DF15514-9562-477D-BD1C-48B186E42CFC}">
      <dsp:nvSpPr>
        <dsp:cNvPr id="0" name=""/>
        <dsp:cNvSpPr/>
      </dsp:nvSpPr>
      <dsp:spPr>
        <a:xfrm rot="5400000">
          <a:off x="4392231" y="-1917076"/>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Truy</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cập</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trái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phép</a:t>
          </a:r>
          <a:endParaRPr lang="vi-VN" sz="3200" kern="1200" noProof="0" dirty="0">
            <a:latin typeface="Arial" panose="020B0604020202020204" pitchFamily="34" charset="0"/>
            <a:cs typeface="Arial" panose="020B0604020202020204" pitchFamily="34" charset="0"/>
          </a:endParaRPr>
        </a:p>
      </dsp:txBody>
      <dsp:txXfrm rot="-5400000">
        <a:off x="1260853" y="1264493"/>
        <a:ext cx="7240727" cy="927778"/>
      </dsp:txXfrm>
    </dsp:sp>
    <dsp:sp modelId="{B87399E1-7EEA-410F-8431-6E15A5173133}">
      <dsp:nvSpPr>
        <dsp:cNvPr id="0" name=""/>
        <dsp:cNvSpPr/>
      </dsp:nvSpPr>
      <dsp:spPr>
        <a:xfrm>
          <a:off x="70720" y="129638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2</a:t>
          </a:r>
          <a:endParaRPr lang="vi-VN" sz="4600" b="1" kern="1200" noProof="0" dirty="0">
            <a:latin typeface="Arial" panose="020B0604020202020204" pitchFamily="34" charset="0"/>
            <a:cs typeface="Arial" panose="020B0604020202020204" pitchFamily="34" charset="0"/>
          </a:endParaRPr>
        </a:p>
      </dsp:txBody>
      <dsp:txXfrm>
        <a:off x="197250" y="1422912"/>
        <a:ext cx="610940" cy="610940"/>
      </dsp:txXfrm>
    </dsp:sp>
    <dsp:sp modelId="{1E0C1D56-3AF6-4A0D-91F1-7A68D88F183B}">
      <dsp:nvSpPr>
        <dsp:cNvPr id="0" name=""/>
        <dsp:cNvSpPr/>
      </dsp:nvSpPr>
      <dsp:spPr>
        <a:xfrm rot="5400000">
          <a:off x="4392231" y="-716116"/>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rtl="0">
            <a:lnSpc>
              <a:spcPct val="90000"/>
            </a:lnSpc>
            <a:spcBef>
              <a:spcPct val="0"/>
            </a:spcBef>
            <a:spcAft>
              <a:spcPct val="35000"/>
            </a:spcAft>
          </a:pPr>
          <a:r>
            <a:rPr lang="en-US" sz="3200" kern="1200" dirty="0" err="1">
              <a:latin typeface="Arial"/>
              <a:cs typeface="Arial"/>
            </a:rPr>
            <a:t>Xử</a:t>
          </a:r>
          <a:r>
            <a:rPr lang="en-US" sz="3200" kern="1200" dirty="0">
              <a:latin typeface="Arial"/>
              <a:cs typeface="Arial"/>
            </a:rPr>
            <a:t> </a:t>
          </a:r>
          <a:r>
            <a:rPr lang="en-US" sz="3200" kern="1200" dirty="0" err="1">
              <a:latin typeface="Arial"/>
              <a:cs typeface="Arial"/>
            </a:rPr>
            <a:t>lí</a:t>
          </a:r>
          <a:r>
            <a:rPr lang="en-US" sz="3200" kern="1200" dirty="0">
              <a:latin typeface="Arial"/>
              <a:cs typeface="Arial"/>
            </a:rPr>
            <a:t> </a:t>
          </a:r>
          <a:r>
            <a:rPr lang="en-US" sz="3200" kern="1200" dirty="0" err="1">
              <a:latin typeface="Arial"/>
              <a:cs typeface="Arial"/>
            </a:rPr>
            <a:t>sự</a:t>
          </a:r>
          <a:r>
            <a:rPr lang="en-US" sz="3200" kern="1200" dirty="0">
              <a:latin typeface="Arial"/>
              <a:cs typeface="Arial"/>
            </a:rPr>
            <a:t> </a:t>
          </a:r>
          <a:r>
            <a:rPr lang="en-US" sz="3200" kern="1200" dirty="0" err="1">
              <a:latin typeface="Arial"/>
              <a:cs typeface="Arial"/>
            </a:rPr>
            <a:t>cố</a:t>
          </a:r>
          <a:r>
            <a:rPr lang="en-US" sz="3200" kern="1200" dirty="0">
              <a:latin typeface="Arial"/>
              <a:cs typeface="Arial"/>
            </a:rPr>
            <a:t> </a:t>
          </a:r>
          <a:r>
            <a:rPr lang="en-US" sz="3200" kern="1200" dirty="0" err="1">
              <a:latin typeface="Arial"/>
              <a:cs typeface="Arial"/>
            </a:rPr>
            <a:t>Sử</a:t>
          </a:r>
          <a:r>
            <a:rPr lang="en-US" sz="3200" kern="1200" dirty="0">
              <a:latin typeface="Arial"/>
              <a:cs typeface="Arial"/>
            </a:rPr>
            <a:t> </a:t>
          </a:r>
          <a:r>
            <a:rPr lang="en-US" sz="3200" kern="1200" dirty="0" err="1">
              <a:latin typeface="Arial"/>
              <a:cs typeface="Arial"/>
            </a:rPr>
            <a:t>dụng</a:t>
          </a:r>
          <a:r>
            <a:rPr lang="en-US" sz="3200" kern="1200" dirty="0">
              <a:latin typeface="Arial"/>
              <a:cs typeface="Arial"/>
            </a:rPr>
            <a:t> </a:t>
          </a:r>
          <a:r>
            <a:rPr lang="en-US" sz="3200" kern="1200" dirty="0" err="1">
              <a:latin typeface="Arial"/>
              <a:cs typeface="Arial"/>
            </a:rPr>
            <a:t>sai</a:t>
          </a:r>
          <a:r>
            <a:rPr lang="en-US" sz="3200" kern="1200" dirty="0">
              <a:latin typeface="Arial"/>
              <a:cs typeface="Arial"/>
            </a:rPr>
            <a:t> cách</a:t>
          </a:r>
          <a:endParaRPr lang="vi-VN" sz="3200" kern="1200" noProof="0" dirty="0">
            <a:latin typeface="Arial" panose="020B0604020202020204" pitchFamily="34" charset="0"/>
            <a:cs typeface="Arial" panose="020B0604020202020204" pitchFamily="34" charset="0"/>
          </a:endParaRPr>
        </a:p>
      </dsp:txBody>
      <dsp:txXfrm rot="-5400000">
        <a:off x="1260853" y="2465453"/>
        <a:ext cx="7240727" cy="927778"/>
      </dsp:txXfrm>
    </dsp:sp>
    <dsp:sp modelId="{2E69B724-E868-4430-B9F9-ABD896852ECA}">
      <dsp:nvSpPr>
        <dsp:cNvPr id="0" name=""/>
        <dsp:cNvSpPr/>
      </dsp:nvSpPr>
      <dsp:spPr>
        <a:xfrm>
          <a:off x="70720" y="249734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3</a:t>
          </a:r>
          <a:endParaRPr lang="vi-VN" sz="4600" b="1" kern="1200" noProof="0" dirty="0">
            <a:latin typeface="Arial" panose="020B0604020202020204" pitchFamily="34" charset="0"/>
            <a:cs typeface="Arial" panose="020B0604020202020204" pitchFamily="34" charset="0"/>
          </a:endParaRPr>
        </a:p>
      </dsp:txBody>
      <dsp:txXfrm>
        <a:off x="197250" y="2623872"/>
        <a:ext cx="610940" cy="610940"/>
      </dsp:txXfrm>
    </dsp:sp>
    <dsp:sp modelId="{D639AD70-0BDD-4865-B22D-159E768B7D69}">
      <dsp:nvSpPr>
        <dsp:cNvPr id="0" name=""/>
        <dsp:cNvSpPr/>
      </dsp:nvSpPr>
      <dsp:spPr>
        <a:xfrm rot="5400000">
          <a:off x="4392231" y="484843"/>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Đa</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thành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tố</a:t>
          </a:r>
          <a:endParaRPr lang="vi-VN" sz="3200" kern="1200" noProof="0" dirty="0">
            <a:latin typeface="Arial" panose="020B0604020202020204" pitchFamily="34" charset="0"/>
            <a:cs typeface="Arial" panose="020B0604020202020204" pitchFamily="34" charset="0"/>
          </a:endParaRPr>
        </a:p>
      </dsp:txBody>
      <dsp:txXfrm rot="-5400000">
        <a:off x="1260853" y="3666413"/>
        <a:ext cx="7240727" cy="927778"/>
      </dsp:txXfrm>
    </dsp:sp>
    <dsp:sp modelId="{B1448F73-F8FB-4C5B-A391-2D0D3FE70A5F}">
      <dsp:nvSpPr>
        <dsp:cNvPr id="0" name=""/>
        <dsp:cNvSpPr/>
      </dsp:nvSpPr>
      <dsp:spPr>
        <a:xfrm>
          <a:off x="70720" y="369830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4</a:t>
          </a:r>
          <a:endParaRPr lang="vi-VN" sz="4600" b="1" kern="1200" noProof="0" dirty="0">
            <a:latin typeface="Arial" panose="020B0604020202020204" pitchFamily="34" charset="0"/>
            <a:cs typeface="Arial" panose="020B0604020202020204" pitchFamily="34" charset="0"/>
          </a:endParaRPr>
        </a:p>
      </dsp:txBody>
      <dsp:txXfrm>
        <a:off x="197250" y="3824832"/>
        <a:ext cx="610940" cy="61094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C051F2-ED3E-4492-8EA5-47EC76A6D742}">
      <dsp:nvSpPr>
        <dsp:cNvPr id="0" name=""/>
        <dsp:cNvSpPr/>
      </dsp:nvSpPr>
      <dsp:spPr>
        <a:xfrm>
          <a:off x="-12370" y="3475"/>
          <a:ext cx="7030747" cy="812682"/>
        </a:xfrm>
        <a:prstGeom prst="roundRect">
          <a:avLst>
            <a:gd name="adj" fmla="val 10000"/>
          </a:avLst>
        </a:prstGeom>
        <a:solidFill>
          <a:schemeClr val="accent1">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68580" rIns="0" bIns="68580" numCol="1" spcCol="1270" anchor="ctr" anchorCtr="0">
          <a:noAutofit/>
        </a:bodyPr>
        <a:lstStyle/>
        <a:p>
          <a:pPr lvl="0" algn="just" defTabSz="800100">
            <a:lnSpc>
              <a:spcPct val="90000"/>
            </a:lnSpc>
            <a:spcBef>
              <a:spcPct val="0"/>
            </a:spcBef>
            <a:spcAft>
              <a:spcPct val="35000"/>
            </a:spcAft>
            <a:buNone/>
          </a:pPr>
          <a:r>
            <a:rPr lang="en-US" sz="1800" kern="1200">
              <a:solidFill>
                <a:schemeClr val="tx1"/>
              </a:solidFill>
              <a:latin typeface="Tahoma" panose="020B0604030504040204" pitchFamily="34" charset="0"/>
              <a:ea typeface="Tahoma" panose="020B0604030504040204" pitchFamily="34" charset="0"/>
              <a:cs typeface="Tahoma" panose="020B0604030504040204" pitchFamily="34" charset="0"/>
            </a:rPr>
            <a:t>Cài đặt tường lửa và các hệ thống phát hiện và ngăn chặn xâm nhập để chặn việc sử dụng dịch vụ vi phạm chính sách của tổ chức</a:t>
          </a:r>
          <a:endParaRPr lang="vi-VN" sz="18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1433" y="27278"/>
        <a:ext cx="6983141" cy="765076"/>
      </dsp:txXfrm>
    </dsp:sp>
    <dsp:sp modelId="{1DDD5E78-8347-4BF2-9E0E-74AC46C66049}">
      <dsp:nvSpPr>
        <dsp:cNvPr id="0" name=""/>
        <dsp:cNvSpPr/>
      </dsp:nvSpPr>
      <dsp:spPr>
        <a:xfrm rot="5400000">
          <a:off x="3350625" y="836475"/>
          <a:ext cx="304755" cy="365707"/>
        </a:xfrm>
        <a:prstGeom prst="rightArrow">
          <a:avLst>
            <a:gd name="adj1" fmla="val 60000"/>
            <a:gd name="adj2" fmla="val 50000"/>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vi-VN" sz="1600" kern="1200"/>
        </a:p>
      </dsp:txBody>
      <dsp:txXfrm rot="-5400000">
        <a:off x="3393290" y="866951"/>
        <a:ext cx="219425" cy="213329"/>
      </dsp:txXfrm>
    </dsp:sp>
    <dsp:sp modelId="{37E3ACED-AEC2-48FC-91A0-5CDA338ED25D}">
      <dsp:nvSpPr>
        <dsp:cNvPr id="0" name=""/>
        <dsp:cNvSpPr/>
      </dsp:nvSpPr>
      <dsp:spPr>
        <a:xfrm>
          <a:off x="-12370" y="1222499"/>
          <a:ext cx="7030747" cy="812682"/>
        </a:xfrm>
        <a:prstGeom prst="roundRect">
          <a:avLst>
            <a:gd name="adj" fmla="val 10000"/>
          </a:avLst>
        </a:prstGeom>
        <a:solidFill>
          <a:schemeClr val="accent1">
            <a:shade val="80000"/>
            <a:hueOff val="76561"/>
            <a:satOff val="-1098"/>
            <a:lumOff val="640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buFont typeface="Symbol" panose="05050102010706020507" pitchFamily="18" charset="2"/>
            <a:buChar char=""/>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Thiết</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máy</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chủ</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email,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đảm</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chúng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không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thể</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trở</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thành</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cụ</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gửi</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thư</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rác</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(spam)</a:t>
          </a:r>
        </a:p>
      </dsp:txBody>
      <dsp:txXfrm>
        <a:off x="11433" y="1246302"/>
        <a:ext cx="6983141" cy="765076"/>
      </dsp:txXfrm>
    </dsp:sp>
    <dsp:sp modelId="{FF70821A-9F2D-4800-AEA2-B7A6211251C0}">
      <dsp:nvSpPr>
        <dsp:cNvPr id="0" name=""/>
        <dsp:cNvSpPr/>
      </dsp:nvSpPr>
      <dsp:spPr>
        <a:xfrm rot="5400000">
          <a:off x="3350625" y="2055498"/>
          <a:ext cx="304755" cy="365707"/>
        </a:xfrm>
        <a:prstGeom prst="rightArrow">
          <a:avLst>
            <a:gd name="adj1" fmla="val 60000"/>
            <a:gd name="adj2" fmla="val 50000"/>
          </a:avLst>
        </a:prstGeom>
        <a:solidFill>
          <a:schemeClr val="accent1">
            <a:shade val="90000"/>
            <a:hueOff val="102101"/>
            <a:satOff val="-1418"/>
            <a:lumOff val="765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393290" y="2085974"/>
        <a:ext cx="219425" cy="213329"/>
      </dsp:txXfrm>
    </dsp:sp>
    <dsp:sp modelId="{91C6C1A8-D917-4994-B9EC-9D2526C08335}">
      <dsp:nvSpPr>
        <dsp:cNvPr id="0" name=""/>
        <dsp:cNvSpPr/>
      </dsp:nvSpPr>
      <dsp:spPr>
        <a:xfrm>
          <a:off x="0" y="2441522"/>
          <a:ext cx="7006006" cy="812682"/>
        </a:xfrm>
        <a:prstGeom prst="roundRect">
          <a:avLst>
            <a:gd name="adj" fmla="val 10000"/>
          </a:avLst>
        </a:prstGeom>
        <a:solidFill>
          <a:schemeClr val="accent1">
            <a:shade val="80000"/>
            <a:hueOff val="153123"/>
            <a:satOff val="-2196"/>
            <a:lumOff val="1280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buFont typeface="Symbol" panose="05050102010706020507" pitchFamily="18" charset="2"/>
            <a:buChar char=""/>
          </a:pPr>
          <a:r>
            <a:rPr lang="en-US" sz="2000" kern="1200">
              <a:solidFill>
                <a:schemeClr val="tx1"/>
              </a:solidFill>
              <a:latin typeface="Tahoma" panose="020B0604030504040204" pitchFamily="34" charset="0"/>
              <a:ea typeface="Tahoma" panose="020B0604030504040204" pitchFamily="34" charset="0"/>
              <a:cs typeface="Tahoma" panose="020B0604030504040204" pitchFamily="34" charset="0"/>
            </a:rPr>
            <a:t>Cài đặt phần mềm lọc thư rác</a:t>
          </a:r>
          <a:endPar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23803" y="2465325"/>
        <a:ext cx="6958400" cy="765076"/>
      </dsp:txXfrm>
    </dsp:sp>
    <dsp:sp modelId="{81CE8EBB-1C88-4E30-AEFF-75234D7D6349}">
      <dsp:nvSpPr>
        <dsp:cNvPr id="0" name=""/>
        <dsp:cNvSpPr/>
      </dsp:nvSpPr>
      <dsp:spPr>
        <a:xfrm rot="5400000">
          <a:off x="3350625" y="3274522"/>
          <a:ext cx="304755" cy="365707"/>
        </a:xfrm>
        <a:prstGeom prst="rightArrow">
          <a:avLst>
            <a:gd name="adj1" fmla="val 60000"/>
            <a:gd name="adj2" fmla="val 50000"/>
          </a:avLst>
        </a:prstGeom>
        <a:solidFill>
          <a:schemeClr val="accent1">
            <a:shade val="90000"/>
            <a:hueOff val="204201"/>
            <a:satOff val="-2837"/>
            <a:lumOff val="153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393290" y="3304998"/>
        <a:ext cx="219425" cy="213329"/>
      </dsp:txXfrm>
    </dsp:sp>
    <dsp:sp modelId="{E8374E0A-D8C6-43B9-BE69-11FF5844C0E6}">
      <dsp:nvSpPr>
        <dsp:cNvPr id="0" name=""/>
        <dsp:cNvSpPr/>
      </dsp:nvSpPr>
      <dsp:spPr>
        <a:xfrm>
          <a:off x="-12370" y="3660546"/>
          <a:ext cx="7030747" cy="812682"/>
        </a:xfrm>
        <a:prstGeom prst="roundRect">
          <a:avLst>
            <a:gd name="adj" fmla="val 10000"/>
          </a:avLst>
        </a:prstGeom>
        <a:solidFill>
          <a:schemeClr val="accent1">
            <a:shade val="80000"/>
            <a:hueOff val="229684"/>
            <a:satOff val="-3294"/>
            <a:lumOff val="1921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buFont typeface="Symbol" panose="05050102010706020507" pitchFamily="18" charset="2"/>
            <a:buChar char=""/>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Lọc</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URL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chặn</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sự</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truy</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cập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trang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web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không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hợp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lệ</a:t>
          </a:r>
          <a:endPar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1433" y="3684349"/>
        <a:ext cx="6983141" cy="765076"/>
      </dsp:txXfrm>
    </dsp:sp>
    <dsp:sp modelId="{107029A5-5F07-4215-B9EE-411338F99A55}">
      <dsp:nvSpPr>
        <dsp:cNvPr id="0" name=""/>
        <dsp:cNvSpPr/>
      </dsp:nvSpPr>
      <dsp:spPr>
        <a:xfrm rot="5400000">
          <a:off x="3350625" y="4493545"/>
          <a:ext cx="304755" cy="365707"/>
        </a:xfrm>
        <a:prstGeom prst="rightArrow">
          <a:avLst>
            <a:gd name="adj1" fmla="val 60000"/>
            <a:gd name="adj2" fmla="val 50000"/>
          </a:avLst>
        </a:prstGeom>
        <a:solidFill>
          <a:schemeClr val="accent1">
            <a:shade val="90000"/>
            <a:hueOff val="306302"/>
            <a:satOff val="-4255"/>
            <a:lumOff val="2295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393290" y="4524021"/>
        <a:ext cx="219425" cy="213329"/>
      </dsp:txXfrm>
    </dsp:sp>
    <dsp:sp modelId="{3A9C6F8E-B0C8-4507-964D-547DF42CCB3A}">
      <dsp:nvSpPr>
        <dsp:cNvPr id="0" name=""/>
        <dsp:cNvSpPr/>
      </dsp:nvSpPr>
      <dsp:spPr>
        <a:xfrm>
          <a:off x="-12370" y="4879569"/>
          <a:ext cx="7030747" cy="812682"/>
        </a:xfrm>
        <a:prstGeom prst="roundRect">
          <a:avLst>
            <a:gd name="adj" fmla="val 10000"/>
          </a:avLst>
        </a:prstGeom>
        <a:solidFill>
          <a:schemeClr val="accent1">
            <a:shade val="80000"/>
            <a:hueOff val="306246"/>
            <a:satOff val="-4392"/>
            <a:lumOff val="256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just" defTabSz="800100">
            <a:lnSpc>
              <a:spcPct val="90000"/>
            </a:lnSpc>
            <a:spcBef>
              <a:spcPct val="0"/>
            </a:spcBef>
            <a:spcAft>
              <a:spcPct val="35000"/>
            </a:spcAft>
            <a:buFont typeface="Symbol" panose="05050102010706020507" pitchFamily="18" charset="2"/>
            <a:buChar char=""/>
          </a:pP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Triển</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khai</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giao</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thức</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được</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hóa</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như</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giao</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thức</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HTTP, secure shell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IP (IP sec)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khi</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gửi</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thông</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tin ra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bên</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8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ngoài</a:t>
          </a:r>
          <a:r>
            <a:rPr lang="en-US" sz="1800"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11433" y="4903372"/>
        <a:ext cx="6983141" cy="76507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2532"/>
          <a:ext cx="7412406" cy="750536"/>
        </a:xfrm>
        <a:prstGeom prst="roundRect">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en-US" sz="2000" kern="1200" dirty="0">
              <a:solidFill>
                <a:schemeClr val="tx1"/>
              </a:solidFill>
              <a:latin typeface="Tahoma"/>
              <a:ea typeface="Tahoma"/>
              <a:cs typeface="Tahoma"/>
            </a:rPr>
            <a:t>Trao </a:t>
          </a:r>
          <a:r>
            <a:rPr lang="en-US" sz="2000" kern="1200" dirty="0" err="1">
              <a:solidFill>
                <a:schemeClr val="tx1"/>
              </a:solidFill>
              <a:latin typeface="Tahoma"/>
              <a:ea typeface="Tahoma"/>
              <a:cs typeface="Tahoma"/>
            </a:rPr>
            <a:t>đổi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với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bộ</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phận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nhân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sự</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đại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diện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bộ</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phận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thảo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luận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về</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việc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xử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sự</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cố</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dụng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sai</a:t>
          </a:r>
          <a:r>
            <a:rPr lang="en-US" sz="2000" kern="1200" dirty="0">
              <a:solidFill>
                <a:schemeClr val="tx1"/>
              </a:solidFill>
              <a:latin typeface="Tahoma"/>
              <a:ea typeface="Tahoma"/>
              <a:cs typeface="Tahoma"/>
            </a:rPr>
            <a:t> cách</a:t>
          </a:r>
          <a:endParaRPr lang="en-US" sz="2000" b="0" kern="1200" dirty="0">
            <a:solidFill>
              <a:schemeClr val="tx1"/>
            </a:solidFill>
            <a:latin typeface="Tahoma"/>
            <a:ea typeface="Tahoma"/>
            <a:cs typeface="Tahoma"/>
          </a:endParaRPr>
        </a:p>
      </dsp:txBody>
      <dsp:txXfrm>
        <a:off x="36638" y="39170"/>
        <a:ext cx="7339130" cy="677260"/>
      </dsp:txXfrm>
    </dsp:sp>
    <dsp:sp modelId="{AC43927A-F16C-4FC9-9FAB-1161E5095B65}">
      <dsp:nvSpPr>
        <dsp:cNvPr id="0" name=""/>
        <dsp:cNvSpPr/>
      </dsp:nvSpPr>
      <dsp:spPr>
        <a:xfrm>
          <a:off x="0" y="766653"/>
          <a:ext cx="7412406" cy="750536"/>
        </a:xfrm>
        <a:prstGeom prst="roundRect">
          <a:avLst/>
        </a:prstGeom>
        <a:solidFill>
          <a:schemeClr val="accent1">
            <a:alpha val="90000"/>
            <a:hueOff val="0"/>
            <a:satOff val="0"/>
            <a:lumOff val="0"/>
            <a:alphaOff val="-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a:solidFill>
                <a:schemeClr val="tx1"/>
              </a:solidFill>
              <a:latin typeface="Tahoma"/>
              <a:ea typeface="Tahoma"/>
              <a:cs typeface="Tahoma"/>
            </a:rPr>
            <a:t>Trao </a:t>
          </a:r>
          <a:r>
            <a:rPr lang="en-US" sz="2000" kern="1200" dirty="0" err="1">
              <a:solidFill>
                <a:schemeClr val="tx1"/>
              </a:solidFill>
              <a:latin typeface="Tahoma"/>
              <a:ea typeface="Tahoma"/>
              <a:cs typeface="Tahoma"/>
            </a:rPr>
            <a:t>đổi</a:t>
          </a:r>
          <a:r>
            <a:rPr lang="en-US" sz="2000" kern="1200" dirty="0">
              <a:solidFill>
                <a:schemeClr val="tx1"/>
              </a:solidFill>
              <a:latin typeface="Tahoma"/>
              <a:ea typeface="Tahoma"/>
              <a:cs typeface="Tahoma"/>
            </a:rPr>
            <a:t> với </a:t>
          </a:r>
          <a:r>
            <a:rPr lang="en-US" sz="2000" kern="1200" dirty="0" err="1">
              <a:solidFill>
                <a:schemeClr val="tx1"/>
              </a:solidFill>
              <a:latin typeface="Tahoma"/>
              <a:ea typeface="Tahoma"/>
              <a:cs typeface="Tahoma"/>
            </a:rPr>
            <a:t>đại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diện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bộ</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phận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của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tổ</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chức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thảo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luận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về</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đề</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trách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nhiệm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lý</a:t>
          </a:r>
          <a:endParaRPr lang="en-US" sz="2000" kern="1200" dirty="0">
            <a:solidFill>
              <a:schemeClr val="tx1"/>
            </a:solidFill>
            <a:latin typeface="Tahoma"/>
            <a:ea typeface="Tahoma"/>
            <a:cs typeface="Tahoma"/>
          </a:endParaRPr>
        </a:p>
      </dsp:txBody>
      <dsp:txXfrm>
        <a:off x="36638" y="803291"/>
        <a:ext cx="7339130" cy="677260"/>
      </dsp:txXfrm>
    </dsp:sp>
    <dsp:sp modelId="{A89FF075-7C1C-4600-94E8-633B76F23FEE}">
      <dsp:nvSpPr>
        <dsp:cNvPr id="0" name=""/>
        <dsp:cNvSpPr/>
      </dsp:nvSpPr>
      <dsp:spPr>
        <a:xfrm>
          <a:off x="0" y="1530775"/>
          <a:ext cx="7412406" cy="750536"/>
        </a:xfrm>
        <a:prstGeom prst="roundRect">
          <a:avLst/>
        </a:prstGeom>
        <a:solidFill>
          <a:schemeClr val="accent1">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a:solidFill>
                <a:schemeClr val="tx1"/>
              </a:solidFill>
              <a:latin typeface="Tahoma"/>
              <a:ea typeface="Tahoma"/>
              <a:cs typeface="Tahoma"/>
            </a:rPr>
            <a:t>Cài </a:t>
          </a:r>
          <a:r>
            <a:rPr lang="en-US" sz="2000" kern="1200" dirty="0" err="1">
              <a:solidFill>
                <a:schemeClr val="tx1"/>
              </a:solidFill>
              <a:latin typeface="Tahoma"/>
              <a:ea typeface="Tahoma"/>
              <a:cs typeface="Tahoma"/>
            </a:rPr>
            <a:t>đặt</a:t>
          </a:r>
          <a:r>
            <a:rPr lang="en-US" sz="2000" kern="1200" dirty="0">
              <a:solidFill>
                <a:schemeClr val="tx1"/>
              </a:solidFill>
              <a:latin typeface="Tahoma"/>
              <a:ea typeface="Tahoma"/>
              <a:cs typeface="Tahoma"/>
            </a:rPr>
            <a:t> IDS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hiện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một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số</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kiểu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dụng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sai</a:t>
          </a:r>
          <a:r>
            <a:rPr lang="en-US" sz="2000" kern="1200" dirty="0">
              <a:solidFill>
                <a:schemeClr val="tx1"/>
              </a:solidFill>
              <a:latin typeface="Tahoma"/>
              <a:ea typeface="Tahoma"/>
              <a:cs typeface="Tahoma"/>
            </a:rPr>
            <a:t> cách</a:t>
          </a:r>
          <a:endPar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6638" y="1567413"/>
        <a:ext cx="7339130" cy="677260"/>
      </dsp:txXfrm>
    </dsp:sp>
    <dsp:sp modelId="{D81DFF38-BE9F-4C65-804E-93AC0D32779B}">
      <dsp:nvSpPr>
        <dsp:cNvPr id="0" name=""/>
        <dsp:cNvSpPr/>
      </dsp:nvSpPr>
      <dsp:spPr>
        <a:xfrm>
          <a:off x="0" y="2294896"/>
          <a:ext cx="7412406" cy="750536"/>
        </a:xfrm>
        <a:prstGeom prst="roundRect">
          <a:avLst/>
        </a:prstGeom>
        <a:solidFill>
          <a:schemeClr val="accent1">
            <a:alpha val="90000"/>
            <a:hueOff val="0"/>
            <a:satOff val="0"/>
            <a:lumOff val="0"/>
            <a:alphaOff val="-2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err="1">
              <a:solidFill>
                <a:schemeClr val="tx1"/>
              </a:solidFill>
              <a:latin typeface="Tahoma"/>
              <a:ea typeface="Tahoma"/>
              <a:cs typeface="Tahoma"/>
            </a:rPr>
            <a:t>Thiết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lập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nhật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hoạt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động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của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người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dùng</a:t>
          </a:r>
        </a:p>
      </dsp:txBody>
      <dsp:txXfrm>
        <a:off x="36638" y="2331534"/>
        <a:ext cx="7339130" cy="677260"/>
      </dsp:txXfrm>
    </dsp:sp>
    <dsp:sp modelId="{555CD516-AE2C-4FFB-933E-1F8A4BB394F3}">
      <dsp:nvSpPr>
        <dsp:cNvPr id="0" name=""/>
        <dsp:cNvSpPr/>
      </dsp:nvSpPr>
      <dsp:spPr>
        <a:xfrm>
          <a:off x="0" y="3059017"/>
          <a:ext cx="7412406" cy="750536"/>
        </a:xfrm>
        <a:prstGeom prst="roundRect">
          <a:avLst/>
        </a:prstGeom>
        <a:solidFill>
          <a:schemeClr val="accent1">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Thiết</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bộ</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lọc</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cho</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máy</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chủ</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email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chuyển</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tiếp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thư</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trái</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phép</a:t>
          </a:r>
          <a:endPar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6638" y="3095655"/>
        <a:ext cx="7339130" cy="677260"/>
      </dsp:txXfrm>
    </dsp:sp>
    <dsp:sp modelId="{67D542E9-6576-47B6-92BD-04D132BD9AF3}">
      <dsp:nvSpPr>
        <dsp:cNvPr id="0" name=""/>
        <dsp:cNvSpPr/>
      </dsp:nvSpPr>
      <dsp:spPr>
        <a:xfrm>
          <a:off x="0" y="3823138"/>
          <a:ext cx="7412406" cy="750536"/>
        </a:xfrm>
        <a:prstGeom prst="roundRect">
          <a:avLst/>
        </a:prstGeom>
        <a:solidFill>
          <a:schemeClr val="accent1">
            <a:alpha val="90000"/>
            <a:hueOff val="0"/>
            <a:satOff val="0"/>
            <a:lumOff val="0"/>
            <a:alphaOff val="-3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err="1">
              <a:solidFill>
                <a:schemeClr val="tx1"/>
              </a:solidFill>
              <a:latin typeface="Tahoma"/>
              <a:ea typeface="Tahoma"/>
              <a:cs typeface="Tahoma"/>
            </a:rPr>
            <a:t>Sử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dụng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phần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mềm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lọc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thư</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rác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lọc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thư</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rác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trên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máy</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chủ</a:t>
          </a:r>
          <a:r>
            <a:rPr lang="en-US" sz="2000" kern="1200" dirty="0">
              <a:solidFill>
                <a:schemeClr val="tx1"/>
              </a:solidFill>
              <a:latin typeface="Tahoma"/>
              <a:ea typeface="Tahoma"/>
              <a:cs typeface="Tahoma"/>
            </a:rPr>
            <a:t> email</a:t>
          </a:r>
        </a:p>
      </dsp:txBody>
      <dsp:txXfrm>
        <a:off x="36638" y="3859776"/>
        <a:ext cx="7339130" cy="677260"/>
      </dsp:txXfrm>
    </dsp:sp>
    <dsp:sp modelId="{4C89711A-960D-468F-A0B6-F195DF5177CE}">
      <dsp:nvSpPr>
        <dsp:cNvPr id="0" name=""/>
        <dsp:cNvSpPr/>
      </dsp:nvSpPr>
      <dsp:spPr>
        <a:xfrm>
          <a:off x="0" y="4587259"/>
          <a:ext cx="7412406" cy="750536"/>
        </a:xfrm>
        <a:prstGeom prst="roundRect">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a:solidFill>
                <a:schemeClr val="tx1"/>
              </a:solidFill>
              <a:latin typeface="Tahoma"/>
              <a:ea typeface="Tahoma"/>
              <a:cs typeface="Tahoma"/>
            </a:rPr>
            <a:t>Cài </a:t>
          </a:r>
          <a:r>
            <a:rPr lang="en-US" sz="2000" kern="1200" dirty="0" err="1">
              <a:solidFill>
                <a:schemeClr val="tx1"/>
              </a:solidFill>
              <a:latin typeface="Tahoma"/>
              <a:ea typeface="Tahoma"/>
              <a:cs typeface="Tahoma"/>
            </a:rPr>
            <a:t>đặt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phần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mềm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lọc</a:t>
          </a:r>
          <a:r>
            <a:rPr lang="en-US" sz="2000" kern="1200" dirty="0">
              <a:solidFill>
                <a:schemeClr val="tx1"/>
              </a:solidFill>
              <a:latin typeface="Tahoma"/>
              <a:ea typeface="Tahoma"/>
              <a:cs typeface="Tahoma"/>
            </a:rPr>
            <a:t> URL</a:t>
          </a:r>
        </a:p>
      </dsp:txBody>
      <dsp:txXfrm>
        <a:off x="36638" y="4623897"/>
        <a:ext cx="7339130" cy="67726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E4D36-7BC8-44CF-8B21-B099B5C47149}">
      <dsp:nvSpPr>
        <dsp:cNvPr id="0" name=""/>
        <dsp:cNvSpPr/>
      </dsp:nvSpPr>
      <dsp:spPr>
        <a:xfrm rot="5400000">
          <a:off x="4392231" y="-3110917"/>
          <a:ext cx="1028160" cy="7276679"/>
        </a:xfrm>
        <a:prstGeom prst="round2SameRect">
          <a:avLst/>
        </a:prstGeom>
        <a:solidFill>
          <a:srgbClr val="F5D0D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Từ</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chối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dịch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vụ</a:t>
          </a:r>
          <a:endParaRPr lang="vi-VN" sz="3200" kern="1200" noProof="0" dirty="0">
            <a:latin typeface="Arial" panose="020B0604020202020204" pitchFamily="34" charset="0"/>
            <a:cs typeface="Arial" panose="020B0604020202020204" pitchFamily="34" charset="0"/>
          </a:endParaRPr>
        </a:p>
      </dsp:txBody>
      <dsp:txXfrm rot="-5400000">
        <a:off x="1267972" y="63533"/>
        <a:ext cx="7226488" cy="927778"/>
      </dsp:txXfrm>
    </dsp:sp>
    <dsp:sp modelId="{9290F8A0-46E5-4371-8391-5805FA59235F}">
      <dsp:nvSpPr>
        <dsp:cNvPr id="0" name=""/>
        <dsp:cNvSpPr/>
      </dsp:nvSpPr>
      <dsp:spPr>
        <a:xfrm>
          <a:off x="70720" y="95422"/>
          <a:ext cx="864000" cy="864000"/>
        </a:xfrm>
        <a:prstGeom prst="ellipse">
          <a:avLst/>
        </a:prstGeom>
        <a:gradFill rotWithShape="0">
          <a:gsLst>
            <a:gs pos="80000">
              <a:srgbClr val="FF8F27"/>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1</a:t>
          </a:r>
          <a:endParaRPr lang="vi-VN" sz="4600" b="1" kern="1200" noProof="0" dirty="0">
            <a:latin typeface="Arial" panose="020B0604020202020204" pitchFamily="34" charset="0"/>
            <a:cs typeface="Arial" panose="020B0604020202020204" pitchFamily="34" charset="0"/>
          </a:endParaRPr>
        </a:p>
      </dsp:txBody>
      <dsp:txXfrm>
        <a:off x="197250" y="221952"/>
        <a:ext cx="610940" cy="610940"/>
      </dsp:txXfrm>
    </dsp:sp>
    <dsp:sp modelId="{3DF15514-9562-477D-BD1C-48B186E42CFC}">
      <dsp:nvSpPr>
        <dsp:cNvPr id="0" name=""/>
        <dsp:cNvSpPr/>
      </dsp:nvSpPr>
      <dsp:spPr>
        <a:xfrm rot="5400000">
          <a:off x="4392231" y="-1917076"/>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Truy</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cập</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trái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phép</a:t>
          </a:r>
          <a:endParaRPr lang="vi-VN" sz="3200" kern="1200" noProof="0" dirty="0">
            <a:latin typeface="Arial" panose="020B0604020202020204" pitchFamily="34" charset="0"/>
            <a:cs typeface="Arial" panose="020B0604020202020204" pitchFamily="34" charset="0"/>
          </a:endParaRPr>
        </a:p>
      </dsp:txBody>
      <dsp:txXfrm rot="-5400000">
        <a:off x="1260853" y="1264493"/>
        <a:ext cx="7240727" cy="927778"/>
      </dsp:txXfrm>
    </dsp:sp>
    <dsp:sp modelId="{B87399E1-7EEA-410F-8431-6E15A5173133}">
      <dsp:nvSpPr>
        <dsp:cNvPr id="0" name=""/>
        <dsp:cNvSpPr/>
      </dsp:nvSpPr>
      <dsp:spPr>
        <a:xfrm>
          <a:off x="70720" y="129638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2</a:t>
          </a:r>
          <a:endParaRPr lang="vi-VN" sz="4600" b="1" kern="1200" noProof="0" dirty="0">
            <a:latin typeface="Arial" panose="020B0604020202020204" pitchFamily="34" charset="0"/>
            <a:cs typeface="Arial" panose="020B0604020202020204" pitchFamily="34" charset="0"/>
          </a:endParaRPr>
        </a:p>
      </dsp:txBody>
      <dsp:txXfrm>
        <a:off x="197250" y="1422912"/>
        <a:ext cx="610940" cy="610940"/>
      </dsp:txXfrm>
    </dsp:sp>
    <dsp:sp modelId="{1E0C1D56-3AF6-4A0D-91F1-7A68D88F183B}">
      <dsp:nvSpPr>
        <dsp:cNvPr id="0" name=""/>
        <dsp:cNvSpPr/>
      </dsp:nvSpPr>
      <dsp:spPr>
        <a:xfrm rot="5400000">
          <a:off x="4392231" y="-716116"/>
          <a:ext cx="1028160" cy="7290918"/>
        </a:xfrm>
        <a:prstGeom prst="round2SameRect">
          <a:avLst/>
        </a:prstGeom>
        <a:solidFill>
          <a:srgbClr val="F5D0D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dụng</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trái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quyền</a:t>
          </a:r>
          <a:r>
            <a:rPr lang="en-US" sz="3200" kern="1200" dirty="0">
              <a:latin typeface="Arial" panose="020B0604020202020204" pitchFamily="34" charset="0"/>
              <a:cs typeface="Arial" panose="020B0604020202020204" pitchFamily="34" charset="0"/>
            </a:rPr>
            <a:t>(!?)</a:t>
          </a:r>
          <a:endParaRPr lang="vi-VN" sz="3200" kern="1200" noProof="0" dirty="0">
            <a:latin typeface="Arial" panose="020B0604020202020204" pitchFamily="34" charset="0"/>
            <a:cs typeface="Arial" panose="020B0604020202020204" pitchFamily="34" charset="0"/>
          </a:endParaRPr>
        </a:p>
      </dsp:txBody>
      <dsp:txXfrm rot="-5400000">
        <a:off x="1260853" y="2465453"/>
        <a:ext cx="7240727" cy="927778"/>
      </dsp:txXfrm>
    </dsp:sp>
    <dsp:sp modelId="{2E69B724-E868-4430-B9F9-ABD896852ECA}">
      <dsp:nvSpPr>
        <dsp:cNvPr id="0" name=""/>
        <dsp:cNvSpPr/>
      </dsp:nvSpPr>
      <dsp:spPr>
        <a:xfrm>
          <a:off x="70720" y="2497342"/>
          <a:ext cx="864000" cy="864000"/>
        </a:xfrm>
        <a:prstGeom prst="ellipse">
          <a:avLst/>
        </a:prstGeom>
        <a:gradFill rotWithShape="0">
          <a:gsLst>
            <a:gs pos="54000">
              <a:schemeClr val="accent6">
                <a:hueOff val="0"/>
                <a:satOff val="0"/>
                <a:lumOff val="0"/>
                <a:alphaOff val="0"/>
                <a:shade val="93000"/>
                <a:satMod val="130000"/>
              </a:schemeClr>
            </a:gs>
            <a:gs pos="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3</a:t>
          </a:r>
          <a:endParaRPr lang="vi-VN" sz="4600" b="1" kern="1200" noProof="0" dirty="0">
            <a:latin typeface="Arial" panose="020B0604020202020204" pitchFamily="34" charset="0"/>
            <a:cs typeface="Arial" panose="020B0604020202020204" pitchFamily="34" charset="0"/>
          </a:endParaRPr>
        </a:p>
      </dsp:txBody>
      <dsp:txXfrm>
        <a:off x="197250" y="2623872"/>
        <a:ext cx="610940" cy="610940"/>
      </dsp:txXfrm>
    </dsp:sp>
    <dsp:sp modelId="{D639AD70-0BDD-4865-B22D-159E768B7D69}">
      <dsp:nvSpPr>
        <dsp:cNvPr id="0" name=""/>
        <dsp:cNvSpPr/>
      </dsp:nvSpPr>
      <dsp:spPr>
        <a:xfrm rot="5400000">
          <a:off x="4392231" y="484843"/>
          <a:ext cx="1028160" cy="7290918"/>
        </a:xfrm>
        <a:prstGeom prst="round2SameRect">
          <a:avLst/>
        </a:prstGeom>
        <a:solidFill>
          <a:srgbClr val="00FF0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Đa</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thành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tố</a:t>
          </a:r>
          <a:endParaRPr lang="vi-VN" sz="3200" kern="1200" noProof="0" dirty="0">
            <a:latin typeface="Arial" panose="020B0604020202020204" pitchFamily="34" charset="0"/>
            <a:cs typeface="Arial" panose="020B0604020202020204" pitchFamily="34" charset="0"/>
          </a:endParaRPr>
        </a:p>
      </dsp:txBody>
      <dsp:txXfrm rot="-5400000">
        <a:off x="1260853" y="3666413"/>
        <a:ext cx="7240727" cy="927778"/>
      </dsp:txXfrm>
    </dsp:sp>
    <dsp:sp modelId="{B1448F73-F8FB-4C5B-A391-2D0D3FE70A5F}">
      <dsp:nvSpPr>
        <dsp:cNvPr id="0" name=""/>
        <dsp:cNvSpPr/>
      </dsp:nvSpPr>
      <dsp:spPr>
        <a:xfrm>
          <a:off x="70720" y="3698302"/>
          <a:ext cx="864000" cy="864000"/>
        </a:xfrm>
        <a:prstGeom prst="ellipse">
          <a:avLst/>
        </a:prstGeom>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4</a:t>
          </a:r>
          <a:endParaRPr lang="vi-VN" sz="4600" b="1" kern="1200" noProof="0" dirty="0">
            <a:latin typeface="Arial" panose="020B0604020202020204" pitchFamily="34" charset="0"/>
            <a:cs typeface="Arial" panose="020B0604020202020204" pitchFamily="34" charset="0"/>
          </a:endParaRPr>
        </a:p>
      </dsp:txBody>
      <dsp:txXfrm>
        <a:off x="197250" y="3824832"/>
        <a:ext cx="610940" cy="6109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F7E7C6-F975-407A-BA18-C612A7302918}">
      <dsp:nvSpPr>
        <dsp:cNvPr id="0" name=""/>
        <dsp:cNvSpPr/>
      </dsp:nvSpPr>
      <dsp:spPr>
        <a:xfrm>
          <a:off x="0" y="183194"/>
          <a:ext cx="8468724" cy="994500"/>
        </a:xfrm>
        <a:prstGeom prst="roundRect">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b="0" strike="noStrike" kern="1200" spc="-1" dirty="0" err="1">
              <a:solidFill>
                <a:srgbClr val="000000"/>
              </a:solidFill>
              <a:latin typeface="Tahoma"/>
              <a:ea typeface="Tahoma"/>
            </a:rPr>
            <a:t>CyberCop</a:t>
          </a:r>
          <a:r>
            <a:rPr lang="en-US" sz="2500" b="0" strike="noStrike" kern="1200" spc="-1" dirty="0">
              <a:solidFill>
                <a:srgbClr val="000000"/>
              </a:solidFill>
              <a:latin typeface="Tahoma"/>
              <a:ea typeface="Tahoma"/>
            </a:rPr>
            <a:t> Scanner </a:t>
          </a:r>
          <a:r>
            <a:rPr lang="en-US" sz="2500" b="0" strike="noStrike" kern="1200" spc="-1" dirty="0" err="1">
              <a:solidFill>
                <a:srgbClr val="000000"/>
              </a:solidFill>
              <a:latin typeface="Tahoma"/>
              <a:ea typeface="Tahoma"/>
            </a:rPr>
            <a:t>là</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thành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phần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đánh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giá</a:t>
          </a:r>
          <a:r>
            <a:rPr lang="en-US" sz="2500" b="0" strike="noStrike" kern="1200" spc="-1" dirty="0">
              <a:solidFill>
                <a:srgbClr val="000000"/>
              </a:solidFill>
              <a:latin typeface="Tahoma"/>
              <a:ea typeface="Tahoma"/>
            </a:rPr>
            <a:t> an </a:t>
          </a:r>
          <a:r>
            <a:rPr lang="en-US" sz="2500" b="0" strike="noStrike" kern="1200" spc="-1" dirty="0" err="1">
              <a:solidFill>
                <a:srgbClr val="000000"/>
              </a:solidFill>
              <a:latin typeface="Tahoma"/>
              <a:ea typeface="Tahoma"/>
            </a:rPr>
            <a:t>ninh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mạng</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quét</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các</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thiết</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bị</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trên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mạng</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tìm</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hơn</a:t>
          </a:r>
          <a:r>
            <a:rPr lang="en-US" sz="2500" b="0" strike="noStrike" kern="1200" spc="-1" dirty="0">
              <a:solidFill>
                <a:srgbClr val="000000"/>
              </a:solidFill>
              <a:latin typeface="Tahoma"/>
              <a:ea typeface="Tahoma"/>
            </a:rPr>
            <a:t> 700 </a:t>
          </a:r>
          <a:r>
            <a:rPr lang="en-US" sz="2500" b="0" strike="noStrike" kern="1200" spc="-1" dirty="0" err="1">
              <a:solidFill>
                <a:srgbClr val="000000"/>
              </a:solidFill>
              <a:latin typeface="Tahoma"/>
              <a:ea typeface="Tahoma"/>
            </a:rPr>
            <a:t>lỗ</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hổng</a:t>
          </a:r>
          <a:endParaRPr lang="en-US" sz="2500" b="0" strike="noStrike" kern="1200" spc="-1" dirty="0">
            <a:latin typeface="Arial"/>
          </a:endParaRPr>
        </a:p>
      </dsp:txBody>
      <dsp:txXfrm>
        <a:off x="48547" y="231741"/>
        <a:ext cx="8371630" cy="897406"/>
      </dsp:txXfrm>
    </dsp:sp>
    <dsp:sp modelId="{B296812F-2475-4A2D-B9DB-E8D6B7697147}">
      <dsp:nvSpPr>
        <dsp:cNvPr id="0" name=""/>
        <dsp:cNvSpPr/>
      </dsp:nvSpPr>
      <dsp:spPr>
        <a:xfrm>
          <a:off x="0" y="1249694"/>
          <a:ext cx="8468724" cy="994500"/>
        </a:xfrm>
        <a:prstGeom prst="roundRect">
          <a:avLst/>
        </a:prstGeom>
        <a:solidFill>
          <a:schemeClr val="accent1">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b="0" strike="noStrike" kern="1200" spc="-1" dirty="0" err="1">
              <a:solidFill>
                <a:srgbClr val="000000"/>
              </a:solidFill>
              <a:latin typeface="Tahoma"/>
              <a:ea typeface="Tahoma"/>
            </a:rPr>
            <a:t>Nó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được</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cấu</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hình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tìm</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kiếm</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các</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lỗ</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hổng</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cụ</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quan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tâm</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phù</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hợp</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với</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chính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sách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bảo</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mật</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của</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công</a:t>
          </a:r>
          <a:r>
            <a:rPr lang="en-US" sz="2500" b="0" strike="noStrike" kern="1200" spc="-1" dirty="0">
              <a:solidFill>
                <a:srgbClr val="000000"/>
              </a:solidFill>
              <a:latin typeface="Tahoma"/>
              <a:ea typeface="Tahoma"/>
            </a:rPr>
            <a:t> ty</a:t>
          </a:r>
          <a:endParaRPr lang="en-US" sz="2500" b="0" strike="noStrike" kern="1200" spc="-1" dirty="0">
            <a:latin typeface="Arial"/>
          </a:endParaRPr>
        </a:p>
      </dsp:txBody>
      <dsp:txXfrm>
        <a:off x="48547" y="1298241"/>
        <a:ext cx="8371630" cy="897406"/>
      </dsp:txXfrm>
    </dsp:sp>
    <dsp:sp modelId="{89D8649E-B5CD-4E55-8691-2BEC47CA514A}">
      <dsp:nvSpPr>
        <dsp:cNvPr id="0" name=""/>
        <dsp:cNvSpPr/>
      </dsp:nvSpPr>
      <dsp:spPr>
        <a:xfrm>
          <a:off x="0" y="2287165"/>
          <a:ext cx="8468724" cy="994500"/>
        </a:xfrm>
        <a:prstGeom prst="roundRect">
          <a:avLst/>
        </a:prstGeom>
        <a:solidFill>
          <a:schemeClr val="accent1">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b="0" strike="noStrike" kern="1200" spc="-1" dirty="0" err="1">
              <a:solidFill>
                <a:srgbClr val="000000"/>
              </a:solidFill>
              <a:latin typeface="Tahoma"/>
              <a:ea typeface="Tahoma"/>
            </a:rPr>
            <a:t>Nó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được</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gọi</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là</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thành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phần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tiểu</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hành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tinh</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vì</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về</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cơ</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bản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nó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liên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quan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đến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giám</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sát</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và</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thu</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thập</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dữ</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liệu</a:t>
          </a:r>
          <a:endParaRPr lang="en-US" sz="2500" b="0" strike="noStrike" kern="1200" spc="-1" dirty="0">
            <a:latin typeface="Arial"/>
          </a:endParaRPr>
        </a:p>
      </dsp:txBody>
      <dsp:txXfrm>
        <a:off x="48547" y="2335712"/>
        <a:ext cx="8371630" cy="897406"/>
      </dsp:txXfrm>
    </dsp:sp>
    <dsp:sp modelId="{EADEA454-1CA1-4989-B115-5A79BA970015}">
      <dsp:nvSpPr>
        <dsp:cNvPr id="0" name=""/>
        <dsp:cNvSpPr/>
      </dsp:nvSpPr>
      <dsp:spPr>
        <a:xfrm>
          <a:off x="0" y="3382694"/>
          <a:ext cx="8468724" cy="994500"/>
        </a:xfrm>
        <a:prstGeom prst="roundRect">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b="0" strike="noStrike" kern="1200" spc="-1" dirty="0" err="1">
              <a:solidFill>
                <a:srgbClr val="000000"/>
              </a:solidFill>
              <a:latin typeface="Tahoma"/>
              <a:ea typeface="Tahoma"/>
            </a:rPr>
            <a:t>Nó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có</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thể</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chạy</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trên</a:t>
          </a:r>
          <a:r>
            <a:rPr lang="en-US" sz="2500" b="0" strike="noStrike" kern="1200" spc="-1" dirty="0">
              <a:solidFill>
                <a:srgbClr val="000000"/>
              </a:solidFill>
              <a:latin typeface="Tahoma"/>
              <a:ea typeface="Tahoma"/>
            </a:rPr>
            <a:t> Windows (NT </a:t>
          </a:r>
          <a:r>
            <a:rPr lang="en-US" sz="2500" b="0" strike="noStrike" kern="1200" spc="-1" dirty="0" err="1">
              <a:solidFill>
                <a:srgbClr val="000000"/>
              </a:solidFill>
              <a:latin typeface="Tahoma"/>
              <a:ea typeface="Tahoma"/>
            </a:rPr>
            <a:t>hoặc</a:t>
          </a:r>
          <a:r>
            <a:rPr lang="en-US" sz="2500" b="0" strike="noStrike" kern="1200" spc="-1" dirty="0">
              <a:solidFill>
                <a:srgbClr val="000000"/>
              </a:solidFill>
              <a:latin typeface="Tahoma"/>
              <a:ea typeface="Tahoma"/>
            </a:rPr>
            <a:t> 2000) </a:t>
          </a:r>
          <a:r>
            <a:rPr lang="en-US" sz="2500" b="0" strike="noStrike" kern="1200" spc="-1" dirty="0" err="1">
              <a:solidFill>
                <a:srgbClr val="000000"/>
              </a:solidFill>
              <a:latin typeface="Tahoma"/>
              <a:ea typeface="Tahoma"/>
            </a:rPr>
            <a:t>hoặc</a:t>
          </a:r>
          <a:r>
            <a:rPr lang="en-US" sz="2500" b="0" strike="noStrike" kern="1200" spc="-1" dirty="0">
              <a:solidFill>
                <a:srgbClr val="000000"/>
              </a:solidFill>
              <a:latin typeface="Tahoma"/>
              <a:ea typeface="Tahoma"/>
            </a:rPr>
            <a:t> Unix (Red Hat Linux) </a:t>
          </a:r>
          <a:r>
            <a:rPr lang="en-US" sz="2500" b="0" strike="noStrike" kern="1200" spc="-1" dirty="0" err="1">
              <a:solidFill>
                <a:srgbClr val="000000"/>
              </a:solidFill>
              <a:latin typeface="Tahoma"/>
              <a:ea typeface="Tahoma"/>
            </a:rPr>
            <a:t>nền</a:t>
          </a:r>
          <a:r>
            <a:rPr lang="en-US" sz="2500" b="0" strike="noStrike" kern="1200" spc="-1" dirty="0">
              <a:solidFill>
                <a:srgbClr val="000000"/>
              </a:solidFill>
              <a:latin typeface="Tahoma"/>
              <a:ea typeface="Tahoma"/>
            </a:rPr>
            <a:t> </a:t>
          </a:r>
          <a:r>
            <a:rPr lang="en-US" sz="2500" b="0" strike="noStrike" kern="1200" spc="-1" dirty="0" err="1">
              <a:solidFill>
                <a:srgbClr val="000000"/>
              </a:solidFill>
              <a:latin typeface="Tahoma"/>
              <a:ea typeface="Tahoma"/>
            </a:rPr>
            <a:t>tảng</a:t>
          </a:r>
          <a:endParaRPr lang="en-US" sz="2500" b="0" strike="noStrike" kern="1200" spc="-1" dirty="0">
            <a:latin typeface="Arial"/>
          </a:endParaRPr>
        </a:p>
      </dsp:txBody>
      <dsp:txXfrm>
        <a:off x="48547" y="3431241"/>
        <a:ext cx="8371630" cy="89740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41420"/>
          <a:ext cx="7412406" cy="1093950"/>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Argus - hệ thống tạo và sử dụng hồ sơ kiểm toán, đồng thời hỗ trợ hoạt động, quản lý hiệu suất và bảo mật hệ thống của mạng.</a:t>
          </a:r>
          <a:endParaRPr lang="vi-VN" sz="2000" b="0" kern="1200" dirty="0">
            <a:solidFill>
              <a:schemeClr val="tx1"/>
            </a:solidFill>
            <a:latin typeface="Tahoma"/>
            <a:ea typeface="Tahoma"/>
            <a:cs typeface="Tahoma"/>
          </a:endParaRPr>
        </a:p>
      </dsp:txBody>
      <dsp:txXfrm>
        <a:off x="53402" y="94822"/>
        <a:ext cx="7305602" cy="987146"/>
      </dsp:txXfrm>
    </dsp:sp>
    <dsp:sp modelId="{F89E2640-F219-436C-8595-9741CA5BDE49}">
      <dsp:nvSpPr>
        <dsp:cNvPr id="0" name=""/>
        <dsp:cNvSpPr/>
      </dsp:nvSpPr>
      <dsp:spPr>
        <a:xfrm>
          <a:off x="0" y="1293770"/>
          <a:ext cx="7412406" cy="1093950"/>
        </a:xfrm>
        <a:prstGeom prst="roundRect">
          <a:avLst/>
        </a:prstGeom>
        <a:solidFill>
          <a:schemeClr val="accent2">
            <a:lumMod val="60000"/>
            <a:lumOff val="40000"/>
            <a:alpha val="7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Xử lý các gói (có thể là bắt tệp hoặc dữ liệu gói trực tiếp) và tạo báo cáo chi tiết</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về trạng thái 'luồng' phát hiện được trong mạch di chuyển của gói tin</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3402" y="1347172"/>
        <a:ext cx="7305602" cy="987146"/>
      </dsp:txXfrm>
    </dsp:sp>
    <dsp:sp modelId="{9583FC4A-2755-4835-8ACF-CFECFFFD9C98}">
      <dsp:nvSpPr>
        <dsp:cNvPr id="0" name=""/>
        <dsp:cNvSpPr/>
      </dsp:nvSpPr>
      <dsp:spPr>
        <a:xfrm>
          <a:off x="0" y="2546120"/>
          <a:ext cx="7412406" cy="1093950"/>
        </a:xfrm>
        <a:prstGeom prst="roundRect">
          <a:avLst/>
        </a:prstGeom>
        <a:solidFill>
          <a:schemeClr val="accent2">
            <a:lumMod val="60000"/>
            <a:lumOff val="40000"/>
            <a:alpha val="6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Nhiều trang web sử dụng công cụ này để thiết lập kiểm toán các hoạt động mạng, mục đích là để bổ sung cho hệ thống IDS mạng truyền thống</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3402" y="2599522"/>
        <a:ext cx="7305602" cy="987146"/>
      </dsp:txXfrm>
    </dsp:sp>
    <dsp:sp modelId="{50FF678F-64ED-4977-8812-28207B047ECB}">
      <dsp:nvSpPr>
        <dsp:cNvPr id="0" name=""/>
        <dsp:cNvSpPr/>
      </dsp:nvSpPr>
      <dsp:spPr>
        <a:xfrm>
          <a:off x="0" y="3798470"/>
          <a:ext cx="7412406" cy="1093950"/>
        </a:xfrm>
        <a:prstGeom prst="roundRect">
          <a:avLst/>
        </a:prstGeom>
        <a:solidFill>
          <a:schemeClr val="accent2">
            <a:lumMod val="60000"/>
            <a:lumOff val="4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Kiểm toán dữ liệu trong Argus được sử dụng cho việc điều tra, chống chối bỏ, tài sản mạng và dịch vụ</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3402" y="3851872"/>
        <a:ext cx="7305602" cy="98714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2227"/>
          <a:ext cx="7412406" cy="1164771"/>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l" defTabSz="889000">
            <a:lnSpc>
              <a:spcPct val="90000"/>
            </a:lnSpc>
            <a:spcBef>
              <a:spcPct val="0"/>
            </a:spcBef>
            <a:spcAft>
              <a:spcPct val="35000"/>
            </a:spcAft>
            <a:buNone/>
          </a:pP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Snort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là</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một</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phát</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ngăn</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chặn</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xâm</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nhập</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(IDS</a:t>
          </a:r>
        </a:p>
        <a:p>
          <a:pPr lvl="0" algn="l" defTabSz="889000">
            <a:lnSpc>
              <a:spcPct val="90000"/>
            </a:lnSpc>
            <a:spcBef>
              <a:spcPct val="0"/>
            </a:spcBef>
            <a:spcAft>
              <a:spcPct val="35000"/>
            </a:spcAft>
            <a:buNone/>
          </a:pP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/IPS)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nguồn</a:t>
          </a:r>
          <a:r>
            <a:rPr lang="en-US" sz="2000" b="0" i="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i="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mở</a:t>
          </a:r>
          <a:endParaRPr lang="vi-VN" sz="2000" b="0" kern="1200" dirty="0">
            <a:solidFill>
              <a:schemeClr val="tx1"/>
            </a:solidFill>
            <a:latin typeface="Tahoma"/>
            <a:ea typeface="Tahoma"/>
            <a:cs typeface="Tahoma"/>
          </a:endParaRPr>
        </a:p>
      </dsp:txBody>
      <dsp:txXfrm>
        <a:off x="56859" y="59086"/>
        <a:ext cx="7298688" cy="1051053"/>
      </dsp:txXfrm>
    </dsp:sp>
    <dsp:sp modelId="{77280AEF-BD98-4642-94B5-6EAFBD2EE1BE}">
      <dsp:nvSpPr>
        <dsp:cNvPr id="0" name=""/>
        <dsp:cNvSpPr/>
      </dsp:nvSpPr>
      <dsp:spPr>
        <a:xfrm>
          <a:off x="0" y="1227478"/>
          <a:ext cx="7412406" cy="1194391"/>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0" bIns="80010" numCol="1" spcCol="1270" anchor="ctr" anchorCtr="0">
          <a:noAutofit/>
        </a:bodyPr>
        <a:lstStyle/>
        <a:p>
          <a:pPr lvl="0" algn="l" defTabSz="933450">
            <a:lnSpc>
              <a:spcPct val="90000"/>
            </a:lnSpc>
            <a:spcBef>
              <a:spcPct val="0"/>
            </a:spcBef>
            <a:spcAft>
              <a:spcPct val="35000"/>
            </a:spcAft>
            <a:buNone/>
          </a:pPr>
          <a:r>
            <a:rPr lang="vi-VN" sz="2100" kern="1200" dirty="0">
              <a:solidFill>
                <a:schemeClr val="tx1"/>
              </a:solidFill>
              <a:latin typeface="Tahoma" panose="020B0604030504040204" pitchFamily="34" charset="0"/>
              <a:ea typeface="Tahoma" panose="020B0604030504040204" pitchFamily="34" charset="0"/>
              <a:cs typeface="Tahoma" panose="020B0604030504040204" pitchFamily="34" charset="0"/>
            </a:rPr>
            <a:t>Sử dụng ngôn luật, kết hợp những ưu điểm của dấu hiệu, giao thức và các phương thức phát hiện sự bất thường.ã nguồn mở</a:t>
          </a:r>
          <a:endParaRPr lang="vi-VN" sz="21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8305" y="1285783"/>
        <a:ext cx="7295796" cy="1077781"/>
      </dsp:txXfrm>
    </dsp:sp>
    <dsp:sp modelId="{F91BD840-E480-47EF-A202-C4DE1AE98A81}">
      <dsp:nvSpPr>
        <dsp:cNvPr id="0" name=""/>
        <dsp:cNvSpPr/>
      </dsp:nvSpPr>
      <dsp:spPr>
        <a:xfrm>
          <a:off x="0" y="2482350"/>
          <a:ext cx="7412406" cy="1194391"/>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vi-VN" sz="2100" kern="1200" dirty="0">
              <a:solidFill>
                <a:schemeClr val="tx1"/>
              </a:solidFill>
              <a:latin typeface="Tahoma" panose="020B0604030504040204" pitchFamily="34" charset="0"/>
              <a:ea typeface="Tahoma" panose="020B0604030504040204" pitchFamily="34" charset="0"/>
              <a:cs typeface="Tahoma" panose="020B0604030504040204" pitchFamily="34" charset="0"/>
            </a:rPr>
            <a:t>Có khả năng thực hiện phân tích lưu lượng thời gian thực và ghi nhật ký gói trên mạng IP</a:t>
          </a:r>
          <a:endParaRPr lang="vi-VN" sz="21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8305" y="2540655"/>
        <a:ext cx="7295796" cy="1077781"/>
      </dsp:txXfrm>
    </dsp:sp>
    <dsp:sp modelId="{8360C909-00BE-4A3B-836B-C1E254B536F0}">
      <dsp:nvSpPr>
        <dsp:cNvPr id="0" name=""/>
        <dsp:cNvSpPr/>
      </dsp:nvSpPr>
      <dsp:spPr>
        <a:xfrm>
          <a:off x="0" y="3737222"/>
          <a:ext cx="7412406" cy="1194391"/>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vi-VN" sz="2100" kern="1200" dirty="0">
              <a:solidFill>
                <a:schemeClr val="tx1"/>
              </a:solidFill>
              <a:latin typeface="Tahoma" panose="020B0604030504040204" pitchFamily="34" charset="0"/>
              <a:ea typeface="Tahoma" panose="020B0604030504040204" pitchFamily="34" charset="0"/>
              <a:cs typeface="Tahoma" panose="020B0604030504040204" pitchFamily="34" charset="0"/>
            </a:rPr>
            <a:t>Có thể thực hiện phân tích giao thức, tìm kiếm/đối sánh nội dung và có thể được sử dụng để phát hiện các kiểu tấn công hay thăm dò</a:t>
          </a:r>
          <a:endParaRPr lang="vi-VN" sz="21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8305" y="3795527"/>
        <a:ext cx="7295796" cy="1077781"/>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614"/>
          <a:ext cx="7973405" cy="1045328"/>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68580" rIns="0" bIns="68580" numCol="1" spcCol="1270" anchor="ctr" anchorCtr="0">
          <a:noAutofit/>
        </a:bodyPr>
        <a:lstStyle/>
        <a:p>
          <a:pPr lvl="0" algn="just" defTabSz="800100">
            <a:lnSpc>
              <a:spcPct val="90000"/>
            </a:lnSpc>
            <a:spcBef>
              <a:spcPct val="0"/>
            </a:spcBef>
            <a:spcAft>
              <a:spcPct val="35000"/>
            </a:spcAft>
            <a:buNone/>
          </a:pPr>
          <a:r>
            <a:rPr lang="vi-VN" sz="1800" kern="1200" dirty="0">
              <a:solidFill>
                <a:schemeClr val="tx1"/>
              </a:solidFill>
              <a:latin typeface="Tahoma"/>
              <a:ea typeface="Tahoma"/>
              <a:cs typeface="Tahoma"/>
            </a:rPr>
            <a:t>Tấn công từ chối dịch vụ (DoS) ngăn người dùng được ủy quyền truy cập vào mạng, hệ thống hoặc ứng dụng bằng cách vét cạn tài nguyên mạng</a:t>
          </a:r>
          <a:endParaRPr lang="vi-VN" sz="1800" b="0" kern="1200" dirty="0">
            <a:solidFill>
              <a:schemeClr val="tx1"/>
            </a:solidFill>
            <a:latin typeface="Tahoma"/>
            <a:ea typeface="Tahoma"/>
            <a:cs typeface="Tahoma"/>
          </a:endParaRPr>
        </a:p>
      </dsp:txBody>
      <dsp:txXfrm>
        <a:off x="51029" y="51643"/>
        <a:ext cx="7871347" cy="943270"/>
      </dsp:txXfrm>
    </dsp:sp>
    <dsp:sp modelId="{D5AC389E-EB07-42D4-B93B-4E6622536DD6}">
      <dsp:nvSpPr>
        <dsp:cNvPr id="0" name=""/>
        <dsp:cNvSpPr/>
      </dsp:nvSpPr>
      <dsp:spPr>
        <a:xfrm>
          <a:off x="0" y="1057783"/>
          <a:ext cx="7973405" cy="1045328"/>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just" defTabSz="800100">
            <a:lnSpc>
              <a:spcPct val="90000"/>
            </a:lnSpc>
            <a:spcBef>
              <a:spcPct val="0"/>
            </a:spcBef>
            <a:spcAft>
              <a:spcPct val="35000"/>
            </a:spcAft>
          </a:pPr>
          <a:r>
            <a:rPr lang="vi-VN" sz="1800" kern="1200" dirty="0">
              <a:solidFill>
                <a:schemeClr val="tx1"/>
              </a:solidFill>
              <a:latin typeface="Tahoma"/>
              <a:ea typeface="Tahoma"/>
              <a:cs typeface="Tahoma"/>
            </a:rPr>
            <a:t>Tấn công từ chối dịch vụ phân tán (DDoS) là một cuộc tấn công DoS trong đó một số lượng lớn các hệ thống đã bị lây nhiễm, được gọi là botnet, tấn công vào một mục tiêu duy nhất để gây ra Từ chối dịch vụ cho người dùng của hệ thống mục tiêu</a:t>
          </a:r>
          <a:endParaRPr lang="vi-VN" sz="1800" b="0" kern="1200" dirty="0">
            <a:solidFill>
              <a:schemeClr val="tx1"/>
            </a:solidFill>
            <a:latin typeface="Tahoma"/>
            <a:ea typeface="Tahoma"/>
            <a:cs typeface="Tahoma"/>
          </a:endParaRPr>
        </a:p>
      </dsp:txBody>
      <dsp:txXfrm>
        <a:off x="51029" y="1108812"/>
        <a:ext cx="7871347" cy="943270"/>
      </dsp:txXfrm>
    </dsp:sp>
    <dsp:sp modelId="{53D8C6AB-5E62-4F05-B8F7-C68EB9C266FF}">
      <dsp:nvSpPr>
        <dsp:cNvPr id="0" name=""/>
        <dsp:cNvSpPr/>
      </dsp:nvSpPr>
      <dsp:spPr>
        <a:xfrm>
          <a:off x="0" y="2114952"/>
          <a:ext cx="7973405" cy="1045328"/>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just" defTabSz="800100">
            <a:lnSpc>
              <a:spcPct val="90000"/>
            </a:lnSpc>
            <a:spcBef>
              <a:spcPct val="0"/>
            </a:spcBef>
            <a:spcAft>
              <a:spcPct val="35000"/>
            </a:spcAft>
          </a:pPr>
          <a:r>
            <a:rPr lang="vi-VN" sz="1800" kern="1200" dirty="0">
              <a:solidFill>
                <a:schemeClr val="tx1"/>
              </a:solidFill>
              <a:latin typeface="Tahoma"/>
              <a:ea typeface="Tahoma"/>
              <a:cs typeface="Tahoma"/>
            </a:rPr>
            <a:t>Truy cập trái phép là điều kiện mà một người có được quyền truy cập vào hệ thống và tài nguyên mạng mà họ không được phép</a:t>
          </a:r>
          <a:endParaRPr lang="vi-VN" sz="1800" b="0" kern="1200" dirty="0">
            <a:solidFill>
              <a:schemeClr val="tx1"/>
            </a:solidFill>
            <a:latin typeface="Tahoma"/>
            <a:ea typeface="Tahoma"/>
            <a:cs typeface="Tahoma"/>
          </a:endParaRPr>
        </a:p>
      </dsp:txBody>
      <dsp:txXfrm>
        <a:off x="51029" y="2165981"/>
        <a:ext cx="7871347" cy="943270"/>
      </dsp:txXfrm>
    </dsp:sp>
    <dsp:sp modelId="{A0E0A783-9A1A-49D3-9E6E-1C2BDB8F365C}">
      <dsp:nvSpPr>
        <dsp:cNvPr id="0" name=""/>
        <dsp:cNvSpPr/>
      </dsp:nvSpPr>
      <dsp:spPr>
        <a:xfrm>
          <a:off x="0" y="3172121"/>
          <a:ext cx="7973405" cy="1045328"/>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just" defTabSz="800100">
            <a:lnSpc>
              <a:spcPct val="90000"/>
            </a:lnSpc>
            <a:spcBef>
              <a:spcPct val="0"/>
            </a:spcBef>
            <a:spcAft>
              <a:spcPct val="35000"/>
            </a:spcAft>
          </a:pPr>
          <a:r>
            <a:rPr lang="vi-VN" sz="1800" kern="1200" dirty="0">
              <a:solidFill>
                <a:schemeClr val="tx1"/>
              </a:solidFill>
              <a:latin typeface="Tahoma"/>
              <a:ea typeface="Tahoma"/>
              <a:cs typeface="Tahoma"/>
            </a:rPr>
            <a:t>Sự cố sử dụng không phù hợp xảy ra khi người dùng thực hiện các hành động vi phạm các chính sách sử dụng máy tính của hệ thống</a:t>
          </a:r>
          <a:endParaRPr lang="vi-VN" sz="1800" b="0" kern="1200" dirty="0">
            <a:solidFill>
              <a:schemeClr val="tx1"/>
            </a:solidFill>
            <a:latin typeface="Tahoma"/>
            <a:ea typeface="Tahoma"/>
            <a:cs typeface="Tahoma"/>
          </a:endParaRPr>
        </a:p>
      </dsp:txBody>
      <dsp:txXfrm>
        <a:off x="51029" y="3223150"/>
        <a:ext cx="7871347" cy="943270"/>
      </dsp:txXfrm>
    </dsp:sp>
    <dsp:sp modelId="{089DCFEA-5580-45B3-8784-2392D5C8BE1B}">
      <dsp:nvSpPr>
        <dsp:cNvPr id="0" name=""/>
        <dsp:cNvSpPr/>
      </dsp:nvSpPr>
      <dsp:spPr>
        <a:xfrm>
          <a:off x="0" y="4229290"/>
          <a:ext cx="7973405" cy="1045328"/>
        </a:xfrm>
        <a:prstGeom prst="roundRect">
          <a:avLst/>
        </a:prstGeom>
        <a:solidFill>
          <a:schemeClr val="accent2">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just" defTabSz="800100">
            <a:lnSpc>
              <a:spcPct val="90000"/>
            </a:lnSpc>
            <a:spcBef>
              <a:spcPct val="0"/>
            </a:spcBef>
            <a:spcAft>
              <a:spcPct val="35000"/>
            </a:spcAft>
          </a:pPr>
          <a:r>
            <a:rPr lang="vi-VN" sz="1800" kern="1200" dirty="0">
              <a:solidFill>
                <a:schemeClr val="tx1"/>
              </a:solidFill>
              <a:latin typeface="Tahoma"/>
              <a:ea typeface="Tahoma"/>
              <a:cs typeface="Tahoma"/>
            </a:rPr>
            <a:t>Sự cố đa thành tố là sự cố mà được kết hợp từ ít </a:t>
          </a:r>
          <a:r>
            <a:rPr lang="en-US" sz="1800" kern="1200" dirty="0" err="1">
              <a:solidFill>
                <a:schemeClr val="tx1"/>
              </a:solidFill>
              <a:latin typeface="Tahoma"/>
              <a:ea typeface="Tahoma"/>
              <a:cs typeface="Tahoma"/>
            </a:rPr>
            <a:t>nhất</a:t>
          </a:r>
          <a:r>
            <a:rPr lang="en-US" sz="1800" kern="1200" dirty="0">
              <a:solidFill>
                <a:schemeClr val="tx1"/>
              </a:solidFill>
              <a:latin typeface="Tahoma"/>
              <a:ea typeface="Tahoma"/>
              <a:cs typeface="Tahoma"/>
            </a:rPr>
            <a:t> </a:t>
          </a:r>
          <a:r>
            <a:rPr lang="en-US" sz="1800" kern="1200" dirty="0" err="1">
              <a:solidFill>
                <a:schemeClr val="tx1"/>
              </a:solidFill>
              <a:latin typeface="Tahoma"/>
              <a:ea typeface="Tahoma"/>
              <a:cs typeface="Tahoma"/>
            </a:rPr>
            <a:t>hai</a:t>
          </a:r>
          <a:r>
            <a:rPr lang="en-US" sz="1800" kern="1200" dirty="0">
              <a:solidFill>
                <a:schemeClr val="tx1"/>
              </a:solidFill>
              <a:latin typeface="Tahoma"/>
              <a:ea typeface="Tahoma"/>
              <a:cs typeface="Tahoma"/>
            </a:rPr>
            <a:t> </a:t>
          </a:r>
          <a:r>
            <a:rPr lang="en-US" sz="1800" kern="1200" dirty="0" err="1">
              <a:solidFill>
                <a:schemeClr val="tx1"/>
              </a:solidFill>
              <a:latin typeface="Tahoma"/>
              <a:ea typeface="Tahoma"/>
              <a:cs typeface="Tahoma"/>
            </a:rPr>
            <a:t>sự</a:t>
          </a:r>
          <a:r>
            <a:rPr lang="en-US" sz="1800" kern="1200" dirty="0">
              <a:solidFill>
                <a:schemeClr val="tx1"/>
              </a:solidFill>
              <a:latin typeface="Tahoma"/>
              <a:ea typeface="Tahoma"/>
              <a:cs typeface="Tahoma"/>
            </a:rPr>
            <a:t> </a:t>
          </a:r>
          <a:r>
            <a:rPr lang="en-US" sz="1800" kern="1200" dirty="0" err="1">
              <a:solidFill>
                <a:schemeClr val="tx1"/>
              </a:solidFill>
              <a:latin typeface="Tahoma"/>
              <a:ea typeface="Tahoma"/>
              <a:cs typeface="Tahoma"/>
            </a:rPr>
            <a:t>cố</a:t>
          </a:r>
          <a:endParaRPr lang="vi-VN" sz="1800" b="0" kern="1200" dirty="0">
            <a:solidFill>
              <a:schemeClr val="tx1"/>
            </a:solidFill>
            <a:latin typeface="Tahoma"/>
            <a:ea typeface="Tahoma"/>
            <a:cs typeface="Tahoma"/>
          </a:endParaRPr>
        </a:p>
      </dsp:txBody>
      <dsp:txXfrm>
        <a:off x="51029" y="4280319"/>
        <a:ext cx="7871347" cy="9432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1E497-4CAF-4EA0-A6B8-56327029070E}">
      <dsp:nvSpPr>
        <dsp:cNvPr id="0" name=""/>
        <dsp:cNvSpPr/>
      </dsp:nvSpPr>
      <dsp:spPr>
        <a:xfrm rot="5400000">
          <a:off x="4587064" y="-2768754"/>
          <a:ext cx="616831" cy="6286059"/>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Liên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hệ</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cung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cấp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dịch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vụ</a:t>
          </a:r>
          <a:r>
            <a:rPr lang="en-US" sz="1400" kern="1200" dirty="0">
              <a:latin typeface="Tahoma" panose="020B0604030504040204" pitchFamily="34" charset="0"/>
              <a:ea typeface="Tahoma" panose="020B0604030504040204" pitchFamily="34" charset="0"/>
              <a:cs typeface="Tahoma" panose="020B0604030504040204" pitchFamily="34" charset="0"/>
            </a:rPr>
            <a:t> Internet (ISP)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đại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lý</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cấp</a:t>
          </a:r>
          <a:r>
            <a:rPr lang="en-US" sz="1400" kern="1200" dirty="0">
              <a:latin typeface="Tahoma" panose="020B0604030504040204" pitchFamily="34" charset="0"/>
              <a:ea typeface="Tahoma" panose="020B0604030504040204" pitchFamily="34" charset="0"/>
              <a:cs typeface="Tahoma" panose="020B0604030504040204" pitchFamily="34" charset="0"/>
            </a:rPr>
            <a:t> 2 </a:t>
          </a:r>
          <a:r>
            <a:rPr lang="en-US" sz="1400" kern="1200" dirty="0" err="1">
              <a:latin typeface="Tahoma" panose="020B0604030504040204" pitchFamily="34" charset="0"/>
              <a:ea typeface="Tahoma" panose="020B0604030504040204" pitchFamily="34" charset="0"/>
              <a:cs typeface="Tahoma" panose="020B0604030504040204" pitchFamily="34" charset="0"/>
            </a:rPr>
            <a:t>của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họ</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xác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định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họ</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có</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giúp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xử</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lý</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cuộc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tấn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công</a:t>
          </a:r>
          <a:r>
            <a:rPr lang="en-US" sz="1400" kern="1200" dirty="0">
              <a:latin typeface="Tahoma" panose="020B0604030504040204" pitchFamily="34" charset="0"/>
              <a:ea typeface="Tahoma" panose="020B0604030504040204" pitchFamily="34" charset="0"/>
              <a:cs typeface="Tahoma" panose="020B0604030504040204" pitchFamily="34" charset="0"/>
            </a:rPr>
            <a:t> DoS </a:t>
          </a:r>
          <a:r>
            <a:rPr lang="en-US" sz="1400" kern="1200" dirty="0" err="1">
              <a:latin typeface="Tahoma" panose="020B0604030504040204" pitchFamily="34" charset="0"/>
              <a:ea typeface="Tahoma" panose="020B0604030504040204" pitchFamily="34" charset="0"/>
              <a:cs typeface="Tahoma" panose="020B0604030504040204" pitchFamily="34" charset="0"/>
            </a:rPr>
            <a:t>trên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mạng</a:t>
          </a:r>
          <a:r>
            <a:rPr lang="en-US" sz="1400" kern="1200" dirty="0">
              <a:latin typeface="Tahoma" panose="020B0604030504040204" pitchFamily="34" charset="0"/>
              <a:ea typeface="Tahoma" panose="020B0604030504040204" pitchFamily="34" charset="0"/>
              <a:cs typeface="Tahoma" panose="020B0604030504040204" pitchFamily="34" charset="0"/>
            </a:rPr>
            <a:t>.</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95970"/>
        <a:ext cx="6255948" cy="556609"/>
      </dsp:txXfrm>
    </dsp:sp>
    <dsp:sp modelId="{7D090EAA-F718-481F-8E5C-DE373996E3A2}">
      <dsp:nvSpPr>
        <dsp:cNvPr id="0" name=""/>
        <dsp:cNvSpPr/>
      </dsp:nvSpPr>
      <dsp:spPr>
        <a:xfrm>
          <a:off x="292057" y="0"/>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37639"/>
        <a:ext cx="1399000" cy="695761"/>
      </dsp:txXfrm>
    </dsp:sp>
    <dsp:sp modelId="{B6FCE7AB-6239-4D75-BBF3-1125B48D9631}">
      <dsp:nvSpPr>
        <dsp:cNvPr id="0" name=""/>
        <dsp:cNvSpPr/>
      </dsp:nvSpPr>
      <dsp:spPr>
        <a:xfrm rot="5400000">
          <a:off x="4598547" y="-1970646"/>
          <a:ext cx="616831" cy="6309024"/>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Liên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hệ</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tổ</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chức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như</a:t>
          </a:r>
          <a:r>
            <a:rPr lang="en-US" sz="1400" kern="1200" dirty="0">
              <a:latin typeface="Tahoma" panose="020B0604030504040204" pitchFamily="34" charset="0"/>
              <a:ea typeface="Tahoma" panose="020B0604030504040204" pitchFamily="34" charset="0"/>
              <a:cs typeface="Tahoma" panose="020B0604030504040204" pitchFamily="34" charset="0"/>
            </a:rPr>
            <a:t> CERT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Trung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tâm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Khiếu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nại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tội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phạm</a:t>
          </a:r>
          <a:r>
            <a:rPr lang="en-US" sz="1400" kern="1200" dirty="0">
              <a:latin typeface="Tahoma" panose="020B0604030504040204" pitchFamily="34" charset="0"/>
              <a:ea typeface="Tahoma" panose="020B0604030504040204" pitchFamily="34" charset="0"/>
              <a:cs typeface="Tahoma" panose="020B0604030504040204" pitchFamily="34" charset="0"/>
            </a:rPr>
            <a:t> Internet (IC3) </a:t>
          </a:r>
          <a:r>
            <a:rPr lang="en-US" sz="1400" kern="1200" dirty="0" err="1">
              <a:latin typeface="Tahoma" panose="020B0604030504040204" pitchFamily="34" charset="0"/>
              <a:ea typeface="Tahoma" panose="020B0604030504040204" pitchFamily="34" charset="0"/>
              <a:cs typeface="Tahoma" panose="020B0604030504040204" pitchFamily="34" charset="0"/>
            </a:rPr>
            <a:t>để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được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giúp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đỡ</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xử</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lý</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cuộc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tấn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công</a:t>
          </a:r>
          <a:r>
            <a:rPr lang="en-US" sz="1400" kern="1200" dirty="0">
              <a:latin typeface="Tahoma" panose="020B0604030504040204" pitchFamily="34" charset="0"/>
              <a:ea typeface="Tahoma" panose="020B0604030504040204" pitchFamily="34" charset="0"/>
              <a:cs typeface="Tahoma" panose="020B0604030504040204" pitchFamily="34" charset="0"/>
            </a:rPr>
            <a:t> DoS.</a:t>
          </a:r>
          <a:endParaRPr lang="vi-VN" sz="2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905561"/>
        <a:ext cx="6278913" cy="556609"/>
      </dsp:txXfrm>
    </dsp:sp>
    <dsp:sp modelId="{05F81229-3AED-4AFF-8136-EA46B940B08D}">
      <dsp:nvSpPr>
        <dsp:cNvPr id="0" name=""/>
        <dsp:cNvSpPr/>
      </dsp:nvSpPr>
      <dsp:spPr>
        <a:xfrm>
          <a:off x="292057" y="808907"/>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2</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846546"/>
        <a:ext cx="1399000" cy="695761"/>
      </dsp:txXfrm>
    </dsp:sp>
    <dsp:sp modelId="{A895FDC3-68CD-4EBD-AADF-D520056E09FC}">
      <dsp:nvSpPr>
        <dsp:cNvPr id="0" name=""/>
        <dsp:cNvSpPr/>
      </dsp:nvSpPr>
      <dsp:spPr>
        <a:xfrm rot="5400000">
          <a:off x="4601217" y="-1163726"/>
          <a:ext cx="616831" cy="631436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Cấu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hình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triển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khai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Hệ</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thống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Phát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hiện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Xâm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nhập</a:t>
          </a:r>
          <a:r>
            <a:rPr lang="en-US" sz="1400" kern="1200" dirty="0">
              <a:latin typeface="Tahoma" panose="020B0604030504040204" pitchFamily="34" charset="0"/>
              <a:ea typeface="Tahoma" panose="020B0604030504040204" pitchFamily="34" charset="0"/>
              <a:cs typeface="Tahoma" panose="020B0604030504040204" pitchFamily="34" charset="0"/>
            </a:rPr>
            <a:t> (IDS)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phần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mềm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phòng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ngừa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phát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hiệu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lưu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lượng</a:t>
          </a:r>
          <a:r>
            <a:rPr lang="en-US" sz="1400" kern="1200" dirty="0">
              <a:latin typeface="Tahoma" panose="020B0604030504040204" pitchFamily="34" charset="0"/>
              <a:ea typeface="Tahoma" panose="020B0604030504040204" pitchFamily="34" charset="0"/>
              <a:cs typeface="Tahoma" panose="020B0604030504040204" pitchFamily="34" charset="0"/>
            </a:rPr>
            <a:t> DoS</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1715151"/>
        <a:ext cx="6284254" cy="556609"/>
      </dsp:txXfrm>
    </dsp:sp>
    <dsp:sp modelId="{359E6955-6781-4B58-A13C-D453B36205D8}">
      <dsp:nvSpPr>
        <dsp:cNvPr id="0" name=""/>
        <dsp:cNvSpPr/>
      </dsp:nvSpPr>
      <dsp:spPr>
        <a:xfrm>
          <a:off x="292057" y="1618498"/>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3</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1656137"/>
        <a:ext cx="1399000" cy="695761"/>
      </dsp:txXfrm>
    </dsp:sp>
    <dsp:sp modelId="{DC660A32-FCF7-41CA-A381-4271A545ABCF}">
      <dsp:nvSpPr>
        <dsp:cNvPr id="0" name=""/>
        <dsp:cNvSpPr/>
      </dsp:nvSpPr>
      <dsp:spPr>
        <a:xfrm rot="5400000">
          <a:off x="4601217" y="-354135"/>
          <a:ext cx="616831" cy="631436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Thực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hiện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giám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sát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tài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nguyên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đang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tiêu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thụ</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thiết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lập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sử</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dụng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băng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thông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mạng</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2524742"/>
        <a:ext cx="6284254" cy="556609"/>
      </dsp:txXfrm>
    </dsp:sp>
    <dsp:sp modelId="{18AA40F6-4B60-448B-BCE0-D7F4D62EEA95}">
      <dsp:nvSpPr>
        <dsp:cNvPr id="0" name=""/>
        <dsp:cNvSpPr/>
      </dsp:nvSpPr>
      <dsp:spPr>
        <a:xfrm>
          <a:off x="292057" y="2428089"/>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4</a:t>
          </a:r>
          <a:endParaRPr lang="vi-VN" sz="48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2465728"/>
        <a:ext cx="1399000" cy="695761"/>
      </dsp:txXfrm>
    </dsp:sp>
    <dsp:sp modelId="{99CEA247-7232-4C39-BF3C-1B503894B58A}">
      <dsp:nvSpPr>
        <dsp:cNvPr id="0" name=""/>
        <dsp:cNvSpPr/>
      </dsp:nvSpPr>
      <dsp:spPr>
        <a:xfrm rot="5400000">
          <a:off x="4601217" y="455455"/>
          <a:ext cx="616831" cy="631436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Kiểm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trang</a:t>
          </a:r>
          <a:r>
            <a:rPr lang="en-US" sz="1400" kern="1200" dirty="0">
              <a:latin typeface="Tahoma" panose="020B0604030504040204" pitchFamily="34" charset="0"/>
              <a:ea typeface="Tahoma" panose="020B0604030504040204" pitchFamily="34" charset="0"/>
              <a:cs typeface="Tahoma" panose="020B0604030504040204" pitchFamily="34" charset="0"/>
            </a:rPr>
            <a:t> web </a:t>
          </a:r>
          <a:r>
            <a:rPr lang="en-US" sz="1400" kern="1200" dirty="0" err="1">
              <a:latin typeface="Tahoma" panose="020B0604030504040204" pitchFamily="34" charset="0"/>
              <a:ea typeface="Tahoma" panose="020B0604030504040204" pitchFamily="34" charset="0"/>
              <a:cs typeface="Tahoma" panose="020B0604030504040204" pitchFamily="34" charset="0"/>
            </a:rPr>
            <a:t>cung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cấp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số</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liệu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về</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độ</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trễ</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giữa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ISP </a:t>
          </a:r>
          <a:r>
            <a:rPr lang="en-US" sz="1400" kern="1200" dirty="0" err="1">
              <a:latin typeface="Tahoma" panose="020B0604030504040204" pitchFamily="34" charset="0"/>
              <a:ea typeface="Tahoma" panose="020B0604030504040204" pitchFamily="34" charset="0"/>
              <a:cs typeface="Tahoma" panose="020B0604030504040204" pitchFamily="34" charset="0"/>
            </a:rPr>
            <a:t>khác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nhau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giữa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địa</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chỉ</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vật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lý</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khác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nhau</a:t>
          </a:r>
          <a:r>
            <a:rPr lang="en-US" sz="1400" kern="1200" dirty="0">
              <a:latin typeface="Tahoma" panose="020B0604030504040204" pitchFamily="34" charset="0"/>
              <a:ea typeface="Tahoma" panose="020B0604030504040204" pitchFamily="34" charset="0"/>
              <a:cs typeface="Tahoma" panose="020B0604030504040204" pitchFamily="34" charset="0"/>
            </a:rPr>
            <a:t>, hay </a:t>
          </a:r>
          <a:r>
            <a:rPr lang="en-US" sz="1400" kern="1200" dirty="0" err="1">
              <a:latin typeface="Tahoma" panose="020B0604030504040204" pitchFamily="34" charset="0"/>
              <a:ea typeface="Tahoma" panose="020B0604030504040204" pitchFamily="34" charset="0"/>
              <a:cs typeface="Tahoma" panose="020B0604030504040204" pitchFamily="34" charset="0"/>
            </a:rPr>
            <a:t>còn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gọi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giám</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sát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sức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khoẻ</a:t>
          </a:r>
          <a:r>
            <a:rPr lang="en-US" sz="1400" kern="1200" dirty="0">
              <a:latin typeface="Tahoma" panose="020B0604030504040204" pitchFamily="34" charset="0"/>
              <a:ea typeface="Tahoma" panose="020B0604030504040204" pitchFamily="34" charset="0"/>
              <a:cs typeface="Tahoma" panose="020B0604030504040204" pitchFamily="34" charset="0"/>
            </a:rPr>
            <a:t> Internet.</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3334333"/>
        <a:ext cx="6284254" cy="556609"/>
      </dsp:txXfrm>
    </dsp:sp>
    <dsp:sp modelId="{798A48B3-9EA6-45B2-9628-F32C74D2DF70}">
      <dsp:nvSpPr>
        <dsp:cNvPr id="0" name=""/>
        <dsp:cNvSpPr/>
      </dsp:nvSpPr>
      <dsp:spPr>
        <a:xfrm>
          <a:off x="292057" y="3237680"/>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5</a:t>
          </a:r>
          <a:endParaRPr lang="vi-VN" sz="48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3275319"/>
        <a:ext cx="1399000" cy="695761"/>
      </dsp:txXfrm>
    </dsp:sp>
    <dsp:sp modelId="{C3D41B8E-C7F5-40F7-9523-95C2B403BC05}">
      <dsp:nvSpPr>
        <dsp:cNvPr id="0" name=""/>
        <dsp:cNvSpPr/>
      </dsp:nvSpPr>
      <dsp:spPr>
        <a:xfrm rot="5400000">
          <a:off x="4601217" y="1265046"/>
          <a:ext cx="616831" cy="631436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Thảo</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luận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với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quản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trị</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viên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cơ</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sở</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hạ</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tầng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mạng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về</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phương</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án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họ</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có</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thể</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hỗ</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trợ</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phân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tích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các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cuộc</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tấn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công</a:t>
          </a:r>
          <a:r>
            <a:rPr lang="en-US" sz="1400" kern="1200" dirty="0">
              <a:latin typeface="Tahoma" panose="020B0604030504040204" pitchFamily="34" charset="0"/>
              <a:ea typeface="Tahoma" panose="020B0604030504040204" pitchFamily="34" charset="0"/>
              <a:cs typeface="Tahoma" panose="020B0604030504040204" pitchFamily="34" charset="0"/>
            </a:rPr>
            <a:t> DoS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DdoS</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trên</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mạng</a:t>
          </a:r>
          <a:r>
            <a:rPr lang="en-US" sz="1400" kern="1200" dirty="0">
              <a:latin typeface="Tahoma" panose="020B0604030504040204" pitchFamily="34" charset="0"/>
              <a:ea typeface="Tahoma" panose="020B0604030504040204" pitchFamily="34" charset="0"/>
              <a:cs typeface="Tahoma" panose="020B0604030504040204" pitchFamily="34" charset="0"/>
            </a:rPr>
            <a:t>.</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4143924"/>
        <a:ext cx="6284254" cy="556609"/>
      </dsp:txXfrm>
    </dsp:sp>
    <dsp:sp modelId="{66EE9806-5827-4605-BF02-E49ED5E48A67}">
      <dsp:nvSpPr>
        <dsp:cNvPr id="0" name=""/>
        <dsp:cNvSpPr/>
      </dsp:nvSpPr>
      <dsp:spPr>
        <a:xfrm>
          <a:off x="292057" y="4047271"/>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6</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4084910"/>
        <a:ext cx="1399000" cy="695761"/>
      </dsp:txXfrm>
    </dsp:sp>
    <dsp:sp modelId="{6F5A44CC-F7FC-4054-9F31-FB95506D54E8}">
      <dsp:nvSpPr>
        <dsp:cNvPr id="0" name=""/>
        <dsp:cNvSpPr/>
      </dsp:nvSpPr>
      <dsp:spPr>
        <a:xfrm rot="5400000">
          <a:off x="4601217" y="2074637"/>
          <a:ext cx="616831" cy="631436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3825" rIns="0" bIns="123825"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Tạo</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và</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duy</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trì</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tài</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liệu</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cập</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nhật</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về</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quy</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trình</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xử</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lý</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sự</a:t>
          </a:r>
          <a:r>
            <a:rPr lang="en-US" sz="1400" kern="1200" dirty="0">
              <a:latin typeface="Tahoma" panose="020B0604030504040204" pitchFamily="34" charset="0"/>
              <a:ea typeface="Tahoma" panose="020B0604030504040204" pitchFamily="34" charset="0"/>
              <a:cs typeface="Tahoma" panose="020B0604030504040204" pitchFamily="34" charset="0"/>
            </a:rPr>
            <a:t> </a:t>
          </a:r>
          <a:r>
            <a:rPr lang="en-US" sz="1400" kern="1200" dirty="0" err="1">
              <a:latin typeface="Tahoma" panose="020B0604030504040204" pitchFamily="34" charset="0"/>
              <a:ea typeface="Tahoma" panose="020B0604030504040204" pitchFamily="34" charset="0"/>
              <a:cs typeface="Tahoma" panose="020B0604030504040204" pitchFamily="34" charset="0"/>
            </a:rPr>
            <a:t>cố</a:t>
          </a:r>
          <a:r>
            <a:rPr lang="en-US" sz="1400" kern="1200" dirty="0">
              <a:latin typeface="Tahoma" panose="020B0604030504040204" pitchFamily="34" charset="0"/>
              <a:ea typeface="Tahoma" panose="020B0604030504040204" pitchFamily="34" charset="0"/>
              <a:cs typeface="Tahoma" panose="020B0604030504040204" pitchFamily="34" charset="0"/>
            </a:rPr>
            <a:t>.</a:t>
          </a:r>
          <a:endParaRPr lang="vi-VN" sz="14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1752451" y="4953515"/>
        <a:ext cx="6284254" cy="556609"/>
      </dsp:txXfrm>
    </dsp:sp>
    <dsp:sp modelId="{0A66EFB0-D481-4C24-BCEE-AF6D325CFFA5}">
      <dsp:nvSpPr>
        <dsp:cNvPr id="0" name=""/>
        <dsp:cNvSpPr/>
      </dsp:nvSpPr>
      <dsp:spPr>
        <a:xfrm>
          <a:off x="292057" y="4856862"/>
          <a:ext cx="1474278" cy="7710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7</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329696" y="4894501"/>
        <a:ext cx="1399000" cy="6957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2682"/>
          <a:ext cx="7412406" cy="879645"/>
        </a:xfrm>
        <a:prstGeom prst="roundRect">
          <a:avLst/>
        </a:prstGeom>
        <a:solidFill>
          <a:schemeClr val="accent3">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en-US" sz="2000" kern="1200" dirty="0" err="1">
              <a:solidFill>
                <a:schemeClr val="tx1"/>
              </a:solidFill>
              <a:latin typeface="Tahoma"/>
              <a:ea typeface="Tahoma"/>
              <a:cs typeface="Tahoma"/>
            </a:rPr>
            <a:t>Cấu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hình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bộ</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điều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hướng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tập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luật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của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tường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lửa</a:t>
          </a:r>
          <a:endParaRPr lang="vi-VN" sz="2000" b="0" kern="1200" dirty="0" err="1">
            <a:solidFill>
              <a:schemeClr val="tx1"/>
            </a:solidFill>
            <a:latin typeface="Tahoma"/>
            <a:ea typeface="Tahoma"/>
            <a:cs typeface="Tahoma"/>
          </a:endParaRPr>
        </a:p>
      </dsp:txBody>
      <dsp:txXfrm>
        <a:off x="42941" y="45623"/>
        <a:ext cx="7326524" cy="793763"/>
      </dsp:txXfrm>
    </dsp:sp>
    <dsp:sp modelId="{0A2ECB96-4D22-4C62-BB96-1484ED92BBB5}">
      <dsp:nvSpPr>
        <dsp:cNvPr id="0" name=""/>
        <dsp:cNvSpPr/>
      </dsp:nvSpPr>
      <dsp:spPr>
        <a:xfrm>
          <a:off x="0" y="893745"/>
          <a:ext cx="7412406" cy="879645"/>
        </a:xfrm>
        <a:prstGeom prst="roundRect">
          <a:avLst/>
        </a:prstGeom>
        <a:solidFill>
          <a:schemeClr val="accent3">
            <a:alpha val="90000"/>
            <a:hueOff val="0"/>
            <a:satOff val="0"/>
            <a:lumOff val="0"/>
            <a:alphaOff val="-8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pPr>
          <a:r>
            <a:rPr lang="en-US" sz="2000" kern="1200" dirty="0" err="1">
              <a:solidFill>
                <a:schemeClr val="tx1"/>
              </a:solidFill>
              <a:latin typeface="Tahoma"/>
              <a:ea typeface="Tahoma"/>
              <a:cs typeface="Tahoma"/>
            </a:rPr>
            <a:t>Thiết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lập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một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phương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tốt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nhằm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tìm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kiếm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hỗ</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từ</a:t>
          </a:r>
          <a:r>
            <a:rPr lang="en-US" sz="2000" kern="1200" dirty="0">
              <a:solidFill>
                <a:schemeClr val="tx1"/>
              </a:solidFill>
              <a:latin typeface="Tahoma"/>
              <a:ea typeface="Tahoma"/>
              <a:cs typeface="Tahoma"/>
            </a:rPr>
            <a:t> ISP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nhà</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cung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cấp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hạng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hai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trong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việc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ứng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phó</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với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công</a:t>
          </a:r>
          <a:r>
            <a:rPr lang="en-US" sz="2000" kern="1200" dirty="0">
              <a:solidFill>
                <a:schemeClr val="tx1"/>
              </a:solidFill>
              <a:latin typeface="Tahoma"/>
              <a:ea typeface="Tahoma"/>
              <a:cs typeface="Tahoma"/>
            </a:rPr>
            <a:t> DoS </a:t>
          </a:r>
          <a:r>
            <a:rPr lang="en-US" sz="2000" kern="1200" dirty="0" err="1">
              <a:solidFill>
                <a:schemeClr val="tx1"/>
              </a:solidFill>
              <a:latin typeface="Tahoma"/>
              <a:ea typeface="Tahoma"/>
              <a:cs typeface="Tahoma"/>
            </a:rPr>
            <a:t>trên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mạng</a:t>
          </a:r>
          <a:endParaRPr lang="en-US" sz="2000" kern="1200" dirty="0">
            <a:solidFill>
              <a:schemeClr val="tx1"/>
            </a:solidFill>
            <a:latin typeface="Tahoma"/>
            <a:ea typeface="Tahoma"/>
            <a:cs typeface="Tahoma"/>
          </a:endParaRPr>
        </a:p>
      </dsp:txBody>
      <dsp:txXfrm>
        <a:off x="42941" y="936686"/>
        <a:ext cx="7326524" cy="793763"/>
      </dsp:txXfrm>
    </dsp:sp>
    <dsp:sp modelId="{353DF80A-DF46-45B4-8929-6F0E03A8A856}">
      <dsp:nvSpPr>
        <dsp:cNvPr id="0" name=""/>
        <dsp:cNvSpPr/>
      </dsp:nvSpPr>
      <dsp:spPr>
        <a:xfrm>
          <a:off x="0" y="1784809"/>
          <a:ext cx="7412406" cy="879645"/>
        </a:xfrm>
        <a:prstGeom prst="roundRect">
          <a:avLst/>
        </a:prstGeom>
        <a:solidFill>
          <a:schemeClr val="accent3">
            <a:alpha val="90000"/>
            <a:hueOff val="0"/>
            <a:satOff val="0"/>
            <a:lumOff val="0"/>
            <a:alphaOff val="-16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pPr>
          <a:r>
            <a:rPr lang="en-US" sz="2000" kern="1200" dirty="0" err="1">
              <a:solidFill>
                <a:schemeClr val="tx1"/>
              </a:solidFill>
              <a:latin typeface="Tahoma"/>
              <a:ea typeface="Tahoma"/>
              <a:cs typeface="Tahoma"/>
            </a:rPr>
            <a:t>Cấu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hình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phần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mềm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bảo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mật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như</a:t>
          </a:r>
          <a:r>
            <a:rPr lang="en-US" sz="2000" kern="1200" dirty="0">
              <a:solidFill>
                <a:schemeClr val="tx1"/>
              </a:solidFill>
              <a:latin typeface="Tahoma"/>
              <a:ea typeface="Tahoma"/>
              <a:cs typeface="Tahoma"/>
            </a:rPr>
            <a:t> IPS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IDS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hiện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cuộc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công</a:t>
          </a:r>
          <a:r>
            <a:rPr lang="en-US" sz="2000" kern="1200" dirty="0">
              <a:solidFill>
                <a:schemeClr val="tx1"/>
              </a:solidFill>
              <a:latin typeface="Tahoma"/>
              <a:ea typeface="Tahoma"/>
              <a:cs typeface="Tahoma"/>
            </a:rPr>
            <a:t> DoS</a:t>
          </a:r>
        </a:p>
      </dsp:txBody>
      <dsp:txXfrm>
        <a:off x="42941" y="1827750"/>
        <a:ext cx="7326524" cy="793763"/>
      </dsp:txXfrm>
    </dsp:sp>
    <dsp:sp modelId="{8803D101-32ED-4DC4-A1ED-FD3AE3DEBBB9}">
      <dsp:nvSpPr>
        <dsp:cNvPr id="0" name=""/>
        <dsp:cNvSpPr/>
      </dsp:nvSpPr>
      <dsp:spPr>
        <a:xfrm>
          <a:off x="0" y="2675873"/>
          <a:ext cx="7412406" cy="879645"/>
        </a:xfrm>
        <a:prstGeom prst="roundRect">
          <a:avLst/>
        </a:prstGeom>
        <a:solidFill>
          <a:schemeClr val="accent3">
            <a:alpha val="90000"/>
            <a:hueOff val="0"/>
            <a:satOff val="0"/>
            <a:lumOff val="0"/>
            <a:alphaOff val="-24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rtl="0">
            <a:lnSpc>
              <a:spcPct val="90000"/>
            </a:lnSpc>
            <a:spcBef>
              <a:spcPct val="0"/>
            </a:spcBef>
            <a:spcAft>
              <a:spcPct val="35000"/>
            </a:spcAft>
          </a:pPr>
          <a:r>
            <a:rPr lang="en-US" sz="2000" kern="1200" dirty="0" err="1">
              <a:solidFill>
                <a:schemeClr val="tx1"/>
              </a:solidFill>
              <a:latin typeface="Tahoma"/>
              <a:ea typeface="Tahoma"/>
              <a:cs typeface="Tahoma"/>
            </a:rPr>
            <a:t>Giám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sát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lượng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mạng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bằng</a:t>
          </a:r>
          <a:r>
            <a:rPr lang="en-US" sz="2000" kern="1200" dirty="0">
              <a:solidFill>
                <a:schemeClr val="tx1"/>
              </a:solidFill>
              <a:latin typeface="Tahoma"/>
              <a:ea typeface="Tahoma"/>
              <a:cs typeface="Tahoma"/>
            </a:rPr>
            <a:t> các </a:t>
          </a:r>
          <a:r>
            <a:rPr lang="en-US" sz="2000" kern="1200" dirty="0" err="1">
              <a:solidFill>
                <a:schemeClr val="tx1"/>
              </a:solidFill>
              <a:latin typeface="Tahoma"/>
              <a:ea typeface="Tahoma"/>
              <a:cs typeface="Tahoma"/>
            </a:rPr>
            <a:t>công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cụ</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như</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EtherApe</a:t>
          </a:r>
          <a:r>
            <a:rPr lang="en-US" sz="2000" kern="1200" dirty="0">
              <a:solidFill>
                <a:schemeClr val="tx1"/>
              </a:solidFill>
              <a:latin typeface="Tahoma"/>
              <a:ea typeface="Tahoma"/>
              <a:cs typeface="Tahoma"/>
            </a:rPr>
            <a:t>, SolarWinds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Nagios</a:t>
          </a:r>
        </a:p>
      </dsp:txBody>
      <dsp:txXfrm>
        <a:off x="42941" y="2718814"/>
        <a:ext cx="7326524" cy="793763"/>
      </dsp:txXfrm>
    </dsp:sp>
    <dsp:sp modelId="{D28C1999-BAE4-4537-B138-08D3004E0996}">
      <dsp:nvSpPr>
        <dsp:cNvPr id="0" name=""/>
        <dsp:cNvSpPr/>
      </dsp:nvSpPr>
      <dsp:spPr>
        <a:xfrm>
          <a:off x="0" y="3566937"/>
          <a:ext cx="7412406" cy="879645"/>
        </a:xfrm>
        <a:prstGeom prst="roundRect">
          <a:avLst/>
        </a:prstGeom>
        <a:solidFill>
          <a:schemeClr val="accent3">
            <a:alpha val="90000"/>
            <a:hueOff val="0"/>
            <a:satOff val="0"/>
            <a:lumOff val="0"/>
            <a:alphaOff val="-32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pPr>
          <a:r>
            <a:rPr lang="en-US" sz="2000" kern="1200" dirty="0" err="1">
              <a:solidFill>
                <a:schemeClr val="tx1"/>
              </a:solidFill>
              <a:latin typeface="Tahoma"/>
              <a:ea typeface="Tahoma"/>
              <a:cs typeface="Tahoma"/>
            </a:rPr>
            <a:t>Chặn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lượng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vào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ra </a:t>
          </a:r>
          <a:r>
            <a:rPr lang="en-US" sz="2000" kern="1200" dirty="0" err="1">
              <a:solidFill>
                <a:schemeClr val="tx1"/>
              </a:solidFill>
              <a:latin typeface="Tahoma"/>
              <a:ea typeface="Tahoma"/>
              <a:cs typeface="Tahoma"/>
            </a:rPr>
            <a:t>không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cần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thiết</a:t>
          </a:r>
          <a:endParaRPr lang="en-US" sz="2000" kern="1200" dirty="0">
            <a:solidFill>
              <a:schemeClr val="tx1"/>
            </a:solidFill>
            <a:latin typeface="Tahoma"/>
            <a:ea typeface="Tahoma"/>
            <a:cs typeface="Tahoma"/>
          </a:endParaRPr>
        </a:p>
      </dsp:txBody>
      <dsp:txXfrm>
        <a:off x="42941" y="3609878"/>
        <a:ext cx="7326524" cy="793763"/>
      </dsp:txXfrm>
    </dsp:sp>
    <dsp:sp modelId="{2F930E14-7EED-4777-913F-A1A6F801B7BB}">
      <dsp:nvSpPr>
        <dsp:cNvPr id="0" name=""/>
        <dsp:cNvSpPr/>
      </dsp:nvSpPr>
      <dsp:spPr>
        <a:xfrm>
          <a:off x="0" y="4458001"/>
          <a:ext cx="7412406" cy="879645"/>
        </a:xfrm>
        <a:prstGeom prst="roundRect">
          <a:avLst/>
        </a:prstGeom>
        <a:solidFill>
          <a:schemeClr val="accent3">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pPr>
          <a:r>
            <a:rPr lang="en-US" sz="2000" kern="1200" dirty="0" err="1">
              <a:solidFill>
                <a:schemeClr val="tx1"/>
              </a:solidFill>
              <a:latin typeface="Tahoma"/>
              <a:ea typeface="Tahoma"/>
              <a:cs typeface="Tahoma"/>
            </a:rPr>
            <a:t>Chuẩn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bị</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chiến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lược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xử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sau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công</a:t>
          </a:r>
          <a:r>
            <a:rPr lang="en-US" sz="2000" kern="1200" dirty="0">
              <a:solidFill>
                <a:schemeClr val="tx1"/>
              </a:solidFill>
              <a:latin typeface="Tahoma"/>
              <a:ea typeface="Tahoma"/>
              <a:cs typeface="Tahoma"/>
            </a:rPr>
            <a:t> bao </a:t>
          </a:r>
          <a:r>
            <a:rPr lang="en-US" sz="2000" kern="1200" dirty="0" err="1">
              <a:solidFill>
                <a:schemeClr val="tx1"/>
              </a:solidFill>
              <a:latin typeface="Tahoma"/>
              <a:ea typeface="Tahoma"/>
              <a:cs typeface="Tahoma"/>
            </a:rPr>
            <a:t>gồm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nhiều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giải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pháp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theo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trình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tự</a:t>
          </a:r>
          <a:endParaRPr lang="en-US" sz="2000" kern="1200" dirty="0">
            <a:solidFill>
              <a:schemeClr val="tx1"/>
            </a:solidFill>
            <a:latin typeface="Tahoma"/>
            <a:ea typeface="Tahoma"/>
            <a:cs typeface="Tahoma"/>
          </a:endParaRPr>
        </a:p>
      </dsp:txBody>
      <dsp:txXfrm>
        <a:off x="42941" y="4500942"/>
        <a:ext cx="7326524" cy="79376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E4D36-7BC8-44CF-8B21-B099B5C47149}">
      <dsp:nvSpPr>
        <dsp:cNvPr id="0" name=""/>
        <dsp:cNvSpPr/>
      </dsp:nvSpPr>
      <dsp:spPr>
        <a:xfrm rot="5400000">
          <a:off x="4392231" y="-3110917"/>
          <a:ext cx="1028160" cy="7276679"/>
        </a:xfrm>
        <a:prstGeom prst="round2SameRect">
          <a:avLst/>
        </a:prstGeom>
        <a:solidFill>
          <a:srgbClr val="F5D0D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Từ</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chối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dịch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vụ</a:t>
          </a:r>
          <a:endParaRPr lang="vi-VN" sz="3200" kern="1200" noProof="0" dirty="0">
            <a:latin typeface="Arial" panose="020B0604020202020204" pitchFamily="34" charset="0"/>
            <a:cs typeface="Arial" panose="020B0604020202020204" pitchFamily="34" charset="0"/>
          </a:endParaRPr>
        </a:p>
      </dsp:txBody>
      <dsp:txXfrm rot="-5400000">
        <a:off x="1267972" y="63533"/>
        <a:ext cx="7226488" cy="927778"/>
      </dsp:txXfrm>
    </dsp:sp>
    <dsp:sp modelId="{9290F8A0-46E5-4371-8391-5805FA59235F}">
      <dsp:nvSpPr>
        <dsp:cNvPr id="0" name=""/>
        <dsp:cNvSpPr/>
      </dsp:nvSpPr>
      <dsp:spPr>
        <a:xfrm>
          <a:off x="70720" y="95422"/>
          <a:ext cx="864000" cy="864000"/>
        </a:xfrm>
        <a:prstGeom prst="ellipse">
          <a:avLst/>
        </a:prstGeom>
        <a:gradFill rotWithShape="0">
          <a:gsLst>
            <a:gs pos="80000">
              <a:srgbClr val="F58728"/>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a:cs typeface="Arial"/>
            </a:rPr>
            <a:t>1</a:t>
          </a:r>
          <a:endParaRPr lang="vi-VN" sz="4600" b="1" kern="1200" noProof="0" dirty="0">
            <a:latin typeface="Arial"/>
            <a:cs typeface="Arial"/>
          </a:endParaRPr>
        </a:p>
      </dsp:txBody>
      <dsp:txXfrm>
        <a:off x="197250" y="221952"/>
        <a:ext cx="610940" cy="610940"/>
      </dsp:txXfrm>
    </dsp:sp>
    <dsp:sp modelId="{3DF15514-9562-477D-BD1C-48B186E42CFC}">
      <dsp:nvSpPr>
        <dsp:cNvPr id="0" name=""/>
        <dsp:cNvSpPr/>
      </dsp:nvSpPr>
      <dsp:spPr>
        <a:xfrm rot="5400000">
          <a:off x="4392231" y="-1917076"/>
          <a:ext cx="1028160" cy="7290918"/>
        </a:xfrm>
        <a:prstGeom prst="round2SameRect">
          <a:avLst/>
        </a:prstGeom>
        <a:solidFill>
          <a:srgbClr val="00FF0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Truy</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cập</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trái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phép</a:t>
          </a:r>
          <a:endParaRPr lang="vi-VN" sz="3200" kern="1200" noProof="0" dirty="0">
            <a:latin typeface="Arial" panose="020B0604020202020204" pitchFamily="34" charset="0"/>
            <a:cs typeface="Arial" panose="020B0604020202020204" pitchFamily="34" charset="0"/>
          </a:endParaRPr>
        </a:p>
      </dsp:txBody>
      <dsp:txXfrm rot="-5400000">
        <a:off x="1260853" y="1264493"/>
        <a:ext cx="7240727" cy="927778"/>
      </dsp:txXfrm>
    </dsp:sp>
    <dsp:sp modelId="{B87399E1-7EEA-410F-8431-6E15A5173133}">
      <dsp:nvSpPr>
        <dsp:cNvPr id="0" name=""/>
        <dsp:cNvSpPr/>
      </dsp:nvSpPr>
      <dsp:spPr>
        <a:xfrm>
          <a:off x="70720" y="1296382"/>
          <a:ext cx="864000" cy="864000"/>
        </a:xfrm>
        <a:prstGeom prst="ellipse">
          <a:avLst/>
        </a:prstGeom>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2</a:t>
          </a:r>
          <a:endParaRPr lang="vi-VN" sz="4600" b="1" kern="1200" noProof="0" dirty="0">
            <a:latin typeface="Arial" panose="020B0604020202020204" pitchFamily="34" charset="0"/>
            <a:cs typeface="Arial" panose="020B0604020202020204" pitchFamily="34" charset="0"/>
          </a:endParaRPr>
        </a:p>
      </dsp:txBody>
      <dsp:txXfrm>
        <a:off x="197250" y="1422912"/>
        <a:ext cx="610940" cy="610940"/>
      </dsp:txXfrm>
    </dsp:sp>
    <dsp:sp modelId="{1E0C1D56-3AF6-4A0D-91F1-7A68D88F183B}">
      <dsp:nvSpPr>
        <dsp:cNvPr id="0" name=""/>
        <dsp:cNvSpPr/>
      </dsp:nvSpPr>
      <dsp:spPr>
        <a:xfrm rot="5400000">
          <a:off x="4392231" y="-716116"/>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rtl="0">
            <a:lnSpc>
              <a:spcPct val="90000"/>
            </a:lnSpc>
            <a:spcBef>
              <a:spcPct val="0"/>
            </a:spcBef>
            <a:spcAft>
              <a:spcPct val="35000"/>
            </a:spcAft>
          </a:pPr>
          <a:r>
            <a:rPr lang="en-US" sz="3200" kern="1200" dirty="0" err="1">
              <a:latin typeface="Arial"/>
              <a:cs typeface="Arial"/>
            </a:rPr>
            <a:t>Xử</a:t>
          </a:r>
          <a:r>
            <a:rPr lang="en-US" sz="3200" kern="1200" dirty="0">
              <a:latin typeface="Arial"/>
              <a:cs typeface="Arial"/>
            </a:rPr>
            <a:t> </a:t>
          </a:r>
          <a:r>
            <a:rPr lang="en-US" sz="3200" kern="1200" dirty="0" err="1">
              <a:latin typeface="Arial"/>
              <a:cs typeface="Arial"/>
            </a:rPr>
            <a:t>lí</a:t>
          </a:r>
          <a:r>
            <a:rPr lang="en-US" sz="3200" kern="1200" dirty="0">
              <a:latin typeface="Arial"/>
              <a:cs typeface="Arial"/>
            </a:rPr>
            <a:t> </a:t>
          </a:r>
          <a:r>
            <a:rPr lang="en-US" sz="3200" kern="1200" dirty="0" err="1">
              <a:latin typeface="Arial"/>
              <a:cs typeface="Arial"/>
            </a:rPr>
            <a:t>sự</a:t>
          </a:r>
          <a:r>
            <a:rPr lang="en-US" sz="3200" kern="1200" dirty="0">
              <a:latin typeface="Arial"/>
              <a:cs typeface="Arial"/>
            </a:rPr>
            <a:t> </a:t>
          </a:r>
          <a:r>
            <a:rPr lang="en-US" sz="3200" kern="1200" dirty="0" err="1">
              <a:latin typeface="Arial"/>
              <a:cs typeface="Arial"/>
            </a:rPr>
            <a:t>cố</a:t>
          </a:r>
          <a:r>
            <a:rPr lang="en-US" sz="3200" kern="1200" dirty="0">
              <a:latin typeface="Arial"/>
              <a:cs typeface="Arial"/>
            </a:rPr>
            <a:t> </a:t>
          </a:r>
          <a:r>
            <a:rPr lang="en-US" sz="3200" kern="1200" dirty="0" err="1">
              <a:latin typeface="Arial"/>
              <a:cs typeface="Arial"/>
            </a:rPr>
            <a:t>Sử</a:t>
          </a:r>
          <a:r>
            <a:rPr lang="en-US" sz="3200" kern="1200" dirty="0">
              <a:latin typeface="Arial"/>
              <a:cs typeface="Arial"/>
            </a:rPr>
            <a:t> </a:t>
          </a:r>
          <a:r>
            <a:rPr lang="en-US" sz="3200" kern="1200" dirty="0" err="1">
              <a:latin typeface="Arial"/>
              <a:cs typeface="Arial"/>
            </a:rPr>
            <a:t>dụng</a:t>
          </a:r>
          <a:r>
            <a:rPr lang="en-US" sz="3200" kern="1200" dirty="0">
              <a:latin typeface="Arial"/>
              <a:cs typeface="Arial"/>
            </a:rPr>
            <a:t> </a:t>
          </a:r>
          <a:r>
            <a:rPr lang="en-US" sz="3200" kern="1200" dirty="0" err="1">
              <a:latin typeface="Arial"/>
              <a:cs typeface="Arial"/>
            </a:rPr>
            <a:t>sai</a:t>
          </a:r>
          <a:r>
            <a:rPr lang="en-US" sz="3200" kern="1200" noProof="0" dirty="0">
              <a:latin typeface="Arial"/>
              <a:cs typeface="Arial"/>
            </a:rPr>
            <a:t> cách</a:t>
          </a:r>
          <a:endParaRPr lang="vi-VN" sz="3200" kern="1200" noProof="0" dirty="0">
            <a:latin typeface="Arial" panose="020B0604020202020204" pitchFamily="34" charset="0"/>
            <a:cs typeface="Arial" panose="020B0604020202020204" pitchFamily="34" charset="0"/>
          </a:endParaRPr>
        </a:p>
      </dsp:txBody>
      <dsp:txXfrm rot="-5400000">
        <a:off x="1260853" y="2465453"/>
        <a:ext cx="7240727" cy="927778"/>
      </dsp:txXfrm>
    </dsp:sp>
    <dsp:sp modelId="{2E69B724-E868-4430-B9F9-ABD896852ECA}">
      <dsp:nvSpPr>
        <dsp:cNvPr id="0" name=""/>
        <dsp:cNvSpPr/>
      </dsp:nvSpPr>
      <dsp:spPr>
        <a:xfrm>
          <a:off x="70720" y="249734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3</a:t>
          </a:r>
          <a:endParaRPr lang="vi-VN" sz="4600" b="1" kern="1200" noProof="0" dirty="0">
            <a:latin typeface="Arial" panose="020B0604020202020204" pitchFamily="34" charset="0"/>
            <a:cs typeface="Arial" panose="020B0604020202020204" pitchFamily="34" charset="0"/>
          </a:endParaRPr>
        </a:p>
      </dsp:txBody>
      <dsp:txXfrm>
        <a:off x="197250" y="2623872"/>
        <a:ext cx="610940" cy="610940"/>
      </dsp:txXfrm>
    </dsp:sp>
    <dsp:sp modelId="{D639AD70-0BDD-4865-B22D-159E768B7D69}">
      <dsp:nvSpPr>
        <dsp:cNvPr id="0" name=""/>
        <dsp:cNvSpPr/>
      </dsp:nvSpPr>
      <dsp:spPr>
        <a:xfrm rot="5400000">
          <a:off x="4392231" y="484843"/>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Đa</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thành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tố</a:t>
          </a:r>
          <a:endParaRPr lang="vi-VN" sz="3200" kern="1200" noProof="0" dirty="0">
            <a:latin typeface="Arial" panose="020B0604020202020204" pitchFamily="34" charset="0"/>
            <a:cs typeface="Arial" panose="020B0604020202020204" pitchFamily="34" charset="0"/>
          </a:endParaRPr>
        </a:p>
      </dsp:txBody>
      <dsp:txXfrm rot="-5400000">
        <a:off x="1260853" y="3666413"/>
        <a:ext cx="7240727" cy="927778"/>
      </dsp:txXfrm>
    </dsp:sp>
    <dsp:sp modelId="{B1448F73-F8FB-4C5B-A391-2D0D3FE70A5F}">
      <dsp:nvSpPr>
        <dsp:cNvPr id="0" name=""/>
        <dsp:cNvSpPr/>
      </dsp:nvSpPr>
      <dsp:spPr>
        <a:xfrm>
          <a:off x="70720" y="369830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4</a:t>
          </a:r>
          <a:endParaRPr lang="vi-VN" sz="4600" b="1" kern="1200" noProof="0" dirty="0">
            <a:latin typeface="Arial" panose="020B0604020202020204" pitchFamily="34" charset="0"/>
            <a:cs typeface="Arial" panose="020B0604020202020204" pitchFamily="34" charset="0"/>
          </a:endParaRPr>
        </a:p>
      </dsp:txBody>
      <dsp:txXfrm>
        <a:off x="197250" y="3824832"/>
        <a:ext cx="610940" cy="6109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7CA05-3F32-4EA8-ACBF-99C958ADC5B7}">
      <dsp:nvSpPr>
        <dsp:cNvPr id="0" name=""/>
        <dsp:cNvSpPr/>
      </dsp:nvSpPr>
      <dsp:spPr>
        <a:xfrm rot="5400000">
          <a:off x="-195198" y="197807"/>
          <a:ext cx="1301322" cy="91092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rot="-5400000">
        <a:off x="1" y="458072"/>
        <a:ext cx="910925" cy="390397"/>
      </dsp:txXfrm>
    </dsp:sp>
    <dsp:sp modelId="{CCE24786-F2EB-4FC4-9084-A6241381C61D}">
      <dsp:nvSpPr>
        <dsp:cNvPr id="0" name=""/>
        <dsp:cNvSpPr/>
      </dsp:nvSpPr>
      <dsp:spPr>
        <a:xfrm rot="5400000">
          <a:off x="4204804" y="-3291269"/>
          <a:ext cx="846304" cy="743406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700" rIns="0" bIns="12700" numCol="1" spcCol="1270" anchor="ctr" anchorCtr="0">
          <a:noAutofit/>
        </a:bodyPr>
        <a:lstStyle/>
        <a:p>
          <a:pPr marL="228600" lvl="1" indent="-228600" algn="just" defTabSz="889000" rtl="0">
            <a:lnSpc>
              <a:spcPct val="90000"/>
            </a:lnSpc>
            <a:spcBef>
              <a:spcPct val="0"/>
            </a:spcBef>
            <a:spcAft>
              <a:spcPct val="15000"/>
            </a:spcAft>
            <a:buChar char="••"/>
          </a:pPr>
          <a:r>
            <a:rPr lang="en-US" sz="2000" kern="1200" dirty="0">
              <a:latin typeface="Tahoma"/>
              <a:ea typeface="Tahoma"/>
              <a:cs typeface="Tahoma"/>
            </a:rPr>
            <a:t>	</a:t>
          </a:r>
          <a:r>
            <a:rPr lang="en-US" sz="2000" kern="1200" dirty="0" err="1">
              <a:latin typeface="Tahoma"/>
              <a:ea typeface="Tahoma"/>
              <a:cs typeface="Tahoma"/>
            </a:rPr>
            <a:t>Cấu</a:t>
          </a:r>
          <a:r>
            <a:rPr lang="en-US" sz="2000" kern="1200" dirty="0">
              <a:latin typeface="Tahoma"/>
              <a:ea typeface="Tahoma"/>
              <a:cs typeface="Tahoma"/>
            </a:rPr>
            <a:t> </a:t>
          </a:r>
          <a:r>
            <a:rPr lang="en-US" sz="2000" kern="1200" dirty="0" err="1">
              <a:latin typeface="Tahoma"/>
              <a:ea typeface="Tahoma"/>
              <a:cs typeface="Tahoma"/>
            </a:rPr>
            <a:t>hình</a:t>
          </a:r>
          <a:r>
            <a:rPr lang="en-US" sz="2000" kern="1200" dirty="0">
              <a:latin typeface="Tahoma"/>
              <a:ea typeface="Tahoma"/>
              <a:cs typeface="Tahoma"/>
            </a:rPr>
            <a:t> IDPS </a:t>
          </a:r>
          <a:r>
            <a:rPr lang="en-US" sz="2000" kern="1200" dirty="0" err="1">
              <a:latin typeface="Tahoma"/>
              <a:ea typeface="Tahoma"/>
              <a:cs typeface="Tahoma"/>
            </a:rPr>
            <a:t>cho</a:t>
          </a:r>
          <a:r>
            <a:rPr lang="en-US" sz="2000" kern="1200" dirty="0">
              <a:latin typeface="Tahoma"/>
              <a:ea typeface="Tahoma"/>
              <a:cs typeface="Tahoma"/>
            </a:rPr>
            <a:t> </a:t>
          </a:r>
          <a:r>
            <a:rPr lang="en-US" sz="2000" kern="1200" dirty="0" err="1">
              <a:latin typeface="Tahoma"/>
              <a:ea typeface="Tahoma"/>
              <a:cs typeface="Tahoma"/>
            </a:rPr>
            <a:t>mạng</a:t>
          </a:r>
          <a:r>
            <a:rPr lang="en-US" sz="2000" kern="1200" dirty="0">
              <a:latin typeface="Tahoma"/>
              <a:ea typeface="Tahoma"/>
              <a:cs typeface="Tahoma"/>
            </a:rPr>
            <a:t> </a:t>
          </a:r>
          <a:r>
            <a:rPr lang="en-US" sz="2000" kern="1200" dirty="0" err="1">
              <a:latin typeface="Tahoma"/>
              <a:ea typeface="Tahoma"/>
              <a:cs typeface="Tahoma"/>
            </a:rPr>
            <a:t>và</a:t>
          </a:r>
          <a:r>
            <a:rPr lang="en-US" sz="2000" kern="1200" dirty="0">
              <a:latin typeface="Tahoma"/>
              <a:ea typeface="Tahoma"/>
              <a:cs typeface="Tahoma"/>
            </a:rPr>
            <a:t> </a:t>
          </a:r>
          <a:r>
            <a:rPr lang="en-US" sz="2000" kern="1200" dirty="0" err="1">
              <a:latin typeface="Tahoma"/>
              <a:ea typeface="Tahoma"/>
              <a:cs typeface="Tahoma"/>
            </a:rPr>
            <a:t>máy</a:t>
          </a:r>
          <a:r>
            <a:rPr lang="en-US" sz="2000" kern="1200" dirty="0">
              <a:latin typeface="Tahoma"/>
              <a:ea typeface="Tahoma"/>
              <a:cs typeface="Tahoma"/>
            </a:rPr>
            <a:t> </a:t>
          </a:r>
          <a:r>
            <a:rPr lang="en-US" sz="2000" kern="1200" dirty="0" err="1">
              <a:latin typeface="Tahoma"/>
              <a:ea typeface="Tahoma"/>
              <a:cs typeface="Tahoma"/>
            </a:rPr>
            <a:t>chủ</a:t>
          </a:r>
          <a:r>
            <a:rPr lang="en-US" sz="2000" kern="1200" dirty="0">
              <a:latin typeface="Tahoma"/>
              <a:ea typeface="Tahoma"/>
              <a:cs typeface="Tahoma"/>
            </a:rPr>
            <a:t> </a:t>
          </a:r>
          <a:r>
            <a:rPr lang="en-US" sz="2000" kern="1200" dirty="0" err="1">
              <a:latin typeface="Tahoma"/>
              <a:ea typeface="Tahoma"/>
              <a:cs typeface="Tahoma"/>
            </a:rPr>
            <a:t>để</a:t>
          </a:r>
          <a:r>
            <a:rPr lang="en-US" sz="2000" kern="1200" dirty="0">
              <a:latin typeface="Tahoma"/>
              <a:ea typeface="Tahoma"/>
              <a:cs typeface="Tahoma"/>
            </a:rPr>
            <a:t> </a:t>
          </a:r>
          <a:r>
            <a:rPr lang="en-US" sz="2000" kern="1200" dirty="0" err="1">
              <a:latin typeface="Tahoma"/>
              <a:ea typeface="Tahoma"/>
              <a:cs typeface="Tahoma"/>
            </a:rPr>
            <a:t>phát</a:t>
          </a:r>
          <a:r>
            <a:rPr lang="en-US" sz="2000" kern="1200" dirty="0">
              <a:latin typeface="Tahoma"/>
              <a:ea typeface="Tahoma"/>
              <a:cs typeface="Tahoma"/>
            </a:rPr>
            <a:t> </a:t>
          </a:r>
          <a:r>
            <a:rPr lang="en-US" sz="2000" kern="1200" dirty="0" err="1">
              <a:latin typeface="Tahoma"/>
              <a:ea typeface="Tahoma"/>
              <a:cs typeface="Tahoma"/>
            </a:rPr>
            <a:t>hiện</a:t>
          </a:r>
          <a:r>
            <a:rPr lang="en-US" sz="2000" kern="1200" dirty="0">
              <a:latin typeface="Tahoma"/>
              <a:ea typeface="Tahoma"/>
              <a:cs typeface="Tahoma"/>
            </a:rPr>
            <a:t> </a:t>
          </a:r>
          <a:r>
            <a:rPr lang="en-US" sz="2000" kern="1200" dirty="0" err="1">
              <a:latin typeface="Tahoma"/>
              <a:ea typeface="Tahoma"/>
              <a:cs typeface="Tahoma"/>
            </a:rPr>
            <a:t>và</a:t>
          </a:r>
          <a:r>
            <a:rPr lang="en-US" sz="2000" kern="1200" dirty="0">
              <a:latin typeface="Tahoma"/>
              <a:ea typeface="Tahoma"/>
              <a:cs typeface="Tahoma"/>
            </a:rPr>
            <a:t> </a:t>
          </a:r>
          <a:r>
            <a:rPr lang="en-US" sz="2000" kern="1200" dirty="0" err="1">
              <a:latin typeface="Tahoma"/>
              <a:ea typeface="Tahoma"/>
              <a:cs typeface="Tahoma"/>
            </a:rPr>
            <a:t>cảnh</a:t>
          </a:r>
          <a:r>
            <a:rPr lang="en-US" sz="2000" kern="1200" dirty="0">
              <a:latin typeface="Tahoma"/>
              <a:ea typeface="Tahoma"/>
              <a:cs typeface="Tahoma"/>
            </a:rPr>
            <a:t> </a:t>
          </a:r>
          <a:r>
            <a:rPr lang="en-US" sz="2000" kern="1200" dirty="0" err="1">
              <a:latin typeface="Tahoma"/>
              <a:ea typeface="Tahoma"/>
              <a:cs typeface="Tahoma"/>
            </a:rPr>
            <a:t>báo</a:t>
          </a:r>
          <a:r>
            <a:rPr lang="en-US" sz="2000" kern="1200" dirty="0">
              <a:latin typeface="Tahoma"/>
              <a:ea typeface="Tahoma"/>
              <a:cs typeface="Tahoma"/>
            </a:rPr>
            <a:t> </a:t>
          </a:r>
          <a:r>
            <a:rPr lang="en-US" sz="2000" kern="1200" dirty="0" err="1">
              <a:latin typeface="Tahoma"/>
              <a:ea typeface="Tahoma"/>
              <a:cs typeface="Tahoma"/>
            </a:rPr>
            <a:t>nỗ</a:t>
          </a:r>
          <a:r>
            <a:rPr lang="en-US" sz="2000" kern="1200" dirty="0">
              <a:latin typeface="Tahoma"/>
              <a:ea typeface="Tahoma"/>
              <a:cs typeface="Tahoma"/>
            </a:rPr>
            <a:t> </a:t>
          </a:r>
          <a:r>
            <a:rPr lang="en-US" sz="2000" kern="1200" dirty="0" err="1">
              <a:latin typeface="Tahoma"/>
              <a:ea typeface="Tahoma"/>
              <a:cs typeface="Tahoma"/>
            </a:rPr>
            <a:t>lực</a:t>
          </a:r>
          <a:r>
            <a:rPr lang="en-US" sz="2000" kern="1200" dirty="0">
              <a:latin typeface="Tahoma"/>
              <a:ea typeface="Tahoma"/>
              <a:cs typeface="Tahoma"/>
            </a:rPr>
            <a:t> </a:t>
          </a:r>
          <a:r>
            <a:rPr lang="en-US" sz="2000" kern="1200" dirty="0" err="1">
              <a:latin typeface="Tahoma"/>
              <a:ea typeface="Tahoma"/>
              <a:cs typeface="Tahoma"/>
            </a:rPr>
            <a:t>truy</a:t>
          </a:r>
          <a:r>
            <a:rPr lang="en-US" sz="2000" kern="1200" dirty="0">
              <a:latin typeface="Tahoma"/>
              <a:ea typeface="Tahoma"/>
              <a:cs typeface="Tahoma"/>
            </a:rPr>
            <a:t> </a:t>
          </a:r>
          <a:r>
            <a:rPr lang="en-US" sz="2000" kern="1200" dirty="0" err="1">
              <a:latin typeface="Tahoma"/>
              <a:ea typeface="Tahoma"/>
              <a:cs typeface="Tahoma"/>
            </a:rPr>
            <a:t>cập</a:t>
          </a:r>
          <a:r>
            <a:rPr lang="en-US" sz="2000" kern="1200" dirty="0">
              <a:latin typeface="Tahoma"/>
              <a:ea typeface="Tahoma"/>
              <a:cs typeface="Tahoma"/>
            </a:rPr>
            <a:t> </a:t>
          </a:r>
          <a:r>
            <a:rPr lang="en-US" sz="2000" kern="1200" dirty="0" err="1">
              <a:latin typeface="Tahoma"/>
              <a:ea typeface="Tahoma"/>
              <a:cs typeface="Tahoma"/>
            </a:rPr>
            <a:t>trái</a:t>
          </a:r>
          <a:r>
            <a:rPr lang="en-US" sz="2000" kern="1200" dirty="0">
              <a:latin typeface="Tahoma"/>
              <a:ea typeface="Tahoma"/>
              <a:cs typeface="Tahoma"/>
            </a:rPr>
            <a:t> </a:t>
          </a:r>
          <a:r>
            <a:rPr lang="en-US" sz="2000" kern="1200" dirty="0" err="1">
              <a:latin typeface="Tahoma"/>
              <a:ea typeface="Tahoma"/>
              <a:cs typeface="Tahoma"/>
            </a:rPr>
            <a:t>phép</a:t>
          </a:r>
          <a:r>
            <a:rPr lang="en-US" sz="2000" kern="1200" dirty="0">
              <a:latin typeface="Tahoma"/>
              <a:ea typeface="Tahoma"/>
              <a:cs typeface="Tahoma"/>
            </a:rPr>
            <a:t>.</a:t>
          </a:r>
          <a:endParaRPr lang="vi-VN" sz="2000" b="0" kern="1200" dirty="0">
            <a:solidFill>
              <a:schemeClr val="tx1"/>
            </a:solidFill>
            <a:latin typeface="Tahoma"/>
            <a:ea typeface="Tahoma"/>
            <a:cs typeface="Tahoma"/>
          </a:endParaRPr>
        </a:p>
      </dsp:txBody>
      <dsp:txXfrm rot="-5400000">
        <a:off x="910926" y="43922"/>
        <a:ext cx="7392749" cy="763678"/>
      </dsp:txXfrm>
    </dsp:sp>
    <dsp:sp modelId="{3A63C5E7-1761-4E60-8882-6A2A465D6C05}">
      <dsp:nvSpPr>
        <dsp:cNvPr id="0" name=""/>
        <dsp:cNvSpPr/>
      </dsp:nvSpPr>
      <dsp:spPr>
        <a:xfrm rot="5400000">
          <a:off x="-195198" y="1353059"/>
          <a:ext cx="1301322" cy="91092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2</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rot="-5400000">
        <a:off x="1" y="1613324"/>
        <a:ext cx="910925" cy="390397"/>
      </dsp:txXfrm>
    </dsp:sp>
    <dsp:sp modelId="{50E1AB6F-CB70-4561-8A0C-77C279AFA06F}">
      <dsp:nvSpPr>
        <dsp:cNvPr id="0" name=""/>
        <dsp:cNvSpPr/>
      </dsp:nvSpPr>
      <dsp:spPr>
        <a:xfrm rot="5400000">
          <a:off x="4205027" y="-2136240"/>
          <a:ext cx="845859" cy="743406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700" rIns="0" bIns="12700" numCol="1" spcCol="1270" anchor="ctr" anchorCtr="0">
          <a:noAutofit/>
        </a:bodyPr>
        <a:lstStyle/>
        <a:p>
          <a:pPr marL="228600" lvl="1" indent="-228600" algn="just" defTabSz="889000">
            <a:lnSpc>
              <a:spcPct val="90000"/>
            </a:lnSpc>
            <a:spcBef>
              <a:spcPct val="0"/>
            </a:spcBef>
            <a:spcAft>
              <a:spcPct val="15000"/>
            </a:spcAft>
            <a:buChar char="••"/>
          </a:pP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Sử</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dụng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máy</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chủ</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nhật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ký</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tập</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trung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để</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thông</a:t>
          </a:r>
          <a:r>
            <a:rPr lang="en-US" sz="2000" kern="1200" dirty="0">
              <a:latin typeface="Tahoma" panose="020B0604030504040204" pitchFamily="34" charset="0"/>
              <a:ea typeface="Tahoma" panose="020B0604030504040204" pitchFamily="34" charset="0"/>
              <a:cs typeface="Tahoma" panose="020B0604030504040204" pitchFamily="34" charset="0"/>
            </a:rPr>
            <a:t> tin </a:t>
          </a:r>
          <a:r>
            <a:rPr lang="en-US" sz="2000" kern="1200" dirty="0" err="1">
              <a:latin typeface="Tahoma" panose="020B0604030504040204" pitchFamily="34" charset="0"/>
              <a:ea typeface="Tahoma" panose="020B0604030504040204" pitchFamily="34" charset="0"/>
              <a:cs typeface="Tahoma" panose="020B0604030504040204" pitchFamily="34" charset="0"/>
            </a:rPr>
            <a:t>quan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trọng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từ</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máy</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chủ</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trên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toàn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tổ</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chức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được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lưu</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trữ</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trong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vị</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trí</a:t>
          </a:r>
          <a:r>
            <a:rPr lang="en-US" sz="2000" kern="1200" dirty="0">
              <a:latin typeface="Tahoma" panose="020B0604030504040204" pitchFamily="34" charset="0"/>
              <a:ea typeface="Tahoma" panose="020B0604030504040204" pitchFamily="34" charset="0"/>
              <a:cs typeface="Tahoma" panose="020B0604030504040204" pitchFamily="34" charset="0"/>
            </a:rPr>
            <a:t> an </a:t>
          </a:r>
          <a:r>
            <a:rPr lang="en-US" sz="2000" kern="1200" dirty="0" err="1">
              <a:latin typeface="Tahoma" panose="020B0604030504040204" pitchFamily="34" charset="0"/>
              <a:ea typeface="Tahoma" panose="020B0604030504040204" pitchFamily="34" charset="0"/>
              <a:cs typeface="Tahoma" panose="020B0604030504040204" pitchFamily="34" charset="0"/>
            </a:rPr>
            <a:t>toàn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cụ</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thể</a:t>
          </a:r>
          <a:endParaRPr lang="vi-VN" sz="36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910926" y="1199152"/>
        <a:ext cx="7392771" cy="763277"/>
      </dsp:txXfrm>
    </dsp:sp>
    <dsp:sp modelId="{E29F5A9C-57C7-46C6-AAD4-0DB5A5150FC4}">
      <dsp:nvSpPr>
        <dsp:cNvPr id="0" name=""/>
        <dsp:cNvSpPr/>
      </dsp:nvSpPr>
      <dsp:spPr>
        <a:xfrm rot="5400000">
          <a:off x="-195198" y="2508311"/>
          <a:ext cx="1301322" cy="91092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3</a:t>
          </a:r>
          <a:endParaRPr lang="vi-VN" sz="40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rot="-5400000">
        <a:off x="1" y="2768576"/>
        <a:ext cx="910925" cy="390397"/>
      </dsp:txXfrm>
    </dsp:sp>
    <dsp:sp modelId="{3A25D50F-5BD0-4C77-B4C4-3B1D740DB4B3}">
      <dsp:nvSpPr>
        <dsp:cNvPr id="0" name=""/>
        <dsp:cNvSpPr/>
      </dsp:nvSpPr>
      <dsp:spPr>
        <a:xfrm rot="5400000">
          <a:off x="4205027" y="-980988"/>
          <a:ext cx="845859" cy="743406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700" rIns="0" bIns="12700" numCol="1" spcCol="1270" anchor="ctr" anchorCtr="0">
          <a:noAutofit/>
        </a:bodyPr>
        <a:lstStyle/>
        <a:p>
          <a:pPr marL="228600" lvl="1" indent="-228600" algn="just" defTabSz="889000">
            <a:lnSpc>
              <a:spcPct val="90000"/>
            </a:lnSpc>
            <a:spcBef>
              <a:spcPct val="0"/>
            </a:spcBef>
            <a:spcAft>
              <a:spcPct val="15000"/>
            </a:spcAft>
            <a:buChar char="••"/>
          </a:pP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Chính</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sách</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mật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khẩu</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tốt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được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áp</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dụng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cho</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toàn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bộ</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người</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dùng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ứng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dụng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hệ</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thống</a:t>
          </a:r>
          <a:r>
            <a:rPr lang="en-US" sz="2000" kern="1200" dirty="0">
              <a:latin typeface="Tahoma" panose="020B0604030504040204" pitchFamily="34" charset="0"/>
              <a:ea typeface="Tahoma" panose="020B0604030504040204" pitchFamily="34" charset="0"/>
              <a:cs typeface="Tahoma" panose="020B0604030504040204" pitchFamily="34" charset="0"/>
            </a:rPr>
            <a:t>, domain tin </a:t>
          </a:r>
          <a:r>
            <a:rPr lang="en-US" sz="2000" kern="1200" dirty="0" err="1">
              <a:latin typeface="Tahoma" panose="020B0604030504040204" pitchFamily="34" charset="0"/>
              <a:ea typeface="Tahoma" panose="020B0604030504040204" pitchFamily="34" charset="0"/>
              <a:cs typeface="Tahoma" panose="020B0604030504040204" pitchFamily="34" charset="0"/>
            </a:rPr>
            <a:t>cậy</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hoặc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tổ</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chức</a:t>
          </a:r>
          <a:r>
            <a:rPr lang="en-US" sz="2000" kern="1200" dirty="0">
              <a:latin typeface="Tahoma" panose="020B0604030504040204" pitchFamily="34" charset="0"/>
              <a:ea typeface="Tahoma" panose="020B0604030504040204" pitchFamily="34" charset="0"/>
              <a:cs typeface="Tahoma" panose="020B0604030504040204" pitchFamily="34" charset="0"/>
            </a:rPr>
            <a:t>.</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910926" y="2354404"/>
        <a:ext cx="7392771" cy="763277"/>
      </dsp:txXfrm>
    </dsp:sp>
    <dsp:sp modelId="{C7D65CB6-ED5E-4FB4-995A-C8D30E98E73D}">
      <dsp:nvSpPr>
        <dsp:cNvPr id="0" name=""/>
        <dsp:cNvSpPr/>
      </dsp:nvSpPr>
      <dsp:spPr>
        <a:xfrm rot="5400000">
          <a:off x="-195198" y="3663563"/>
          <a:ext cx="1301322" cy="91092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0" rIns="0" bIns="0" numCol="1" spcCol="1270" anchor="ctr" anchorCtr="0">
          <a:noAutofit/>
        </a:bodyPr>
        <a:lstStyle/>
        <a:p>
          <a:pPr lvl="0" algn="ctr" defTabSz="1778000">
            <a:lnSpc>
              <a:spcPct val="90000"/>
            </a:lnSpc>
            <a:spcBef>
              <a:spcPct val="0"/>
            </a:spcBef>
            <a:spcAft>
              <a:spcPct val="35000"/>
            </a:spcAft>
          </a:pPr>
          <a:r>
            <a:rPr lang="en-US" sz="4000" b="1" kern="1200" dirty="0">
              <a:solidFill>
                <a:schemeClr val="bg1"/>
              </a:solidFill>
              <a:latin typeface="Tahoma" panose="020B0604030504040204" pitchFamily="34" charset="0"/>
              <a:ea typeface="Tahoma" panose="020B0604030504040204" pitchFamily="34" charset="0"/>
              <a:cs typeface="Tahoma" panose="020B0604030504040204" pitchFamily="34" charset="0"/>
            </a:rPr>
            <a:t>4</a:t>
          </a:r>
          <a:endParaRPr lang="vi-VN" sz="4800" b="1"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rot="-5400000">
        <a:off x="1" y="3923828"/>
        <a:ext cx="910925" cy="390397"/>
      </dsp:txXfrm>
    </dsp:sp>
    <dsp:sp modelId="{32ABB72A-0A96-4514-B7C3-9D13B4C0B8F7}">
      <dsp:nvSpPr>
        <dsp:cNvPr id="0" name=""/>
        <dsp:cNvSpPr/>
      </dsp:nvSpPr>
      <dsp:spPr>
        <a:xfrm rot="5400000">
          <a:off x="4205027" y="174264"/>
          <a:ext cx="845859" cy="743406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000" tIns="12700" rIns="0" bIns="12700" numCol="1" spcCol="1270" anchor="ctr" anchorCtr="0">
          <a:noAutofit/>
        </a:bodyPr>
        <a:lstStyle/>
        <a:p>
          <a:pPr marL="228600" lvl="1" indent="-228600" algn="just" defTabSz="889000">
            <a:lnSpc>
              <a:spcPct val="90000"/>
            </a:lnSpc>
            <a:spcBef>
              <a:spcPct val="0"/>
            </a:spcBef>
            <a:spcAft>
              <a:spcPct val="15000"/>
            </a:spcAft>
            <a:buChar char="••"/>
          </a:pPr>
          <a:r>
            <a:rPr lang="en-US" sz="2000" kern="1200" dirty="0">
              <a:latin typeface="Tahoma" panose="020B0604030504040204" pitchFamily="34" charset="0"/>
              <a:ea typeface="Tahoma" panose="020B0604030504040204" pitchFamily="34" charset="0"/>
              <a:cs typeface="Tahoma" panose="020B0604030504040204" pitchFamily="34" charset="0"/>
            </a:rPr>
            <a:t>	Cho </a:t>
          </a:r>
          <a:r>
            <a:rPr lang="en-US" sz="2000" kern="1200" dirty="0" err="1">
              <a:latin typeface="Tahoma" panose="020B0604030504040204" pitchFamily="34" charset="0"/>
              <a:ea typeface="Tahoma" panose="020B0604030504040204" pitchFamily="34" charset="0"/>
              <a:cs typeface="Tahoma" panose="020B0604030504040204" pitchFamily="34" charset="0"/>
            </a:rPr>
            <a:t>quản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trị</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viên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hệ</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thống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nhận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thức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được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trách</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nhiệm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của</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họ</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trong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việc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xử</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lý</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sự</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cố</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truy</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cập</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trái</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phép</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rot="-5400000">
        <a:off x="910926" y="3509657"/>
        <a:ext cx="7392771" cy="76327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C051F2-ED3E-4492-8EA5-47EC76A6D742}">
      <dsp:nvSpPr>
        <dsp:cNvPr id="0" name=""/>
        <dsp:cNvSpPr/>
      </dsp:nvSpPr>
      <dsp:spPr>
        <a:xfrm>
          <a:off x="299158" y="2912"/>
          <a:ext cx="5831956" cy="680924"/>
        </a:xfrm>
        <a:prstGeom prst="roundRect">
          <a:avLst>
            <a:gd name="adj" fmla="val 10000"/>
          </a:avLst>
        </a:prstGeom>
        <a:solidFill>
          <a:schemeClr val="accent3">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Cô</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lập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ảnh</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hưởng</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19102" y="22856"/>
        <a:ext cx="5792068" cy="641036"/>
      </dsp:txXfrm>
    </dsp:sp>
    <dsp:sp modelId="{1DDD5E78-8347-4BF2-9E0E-74AC46C66049}">
      <dsp:nvSpPr>
        <dsp:cNvPr id="0" name=""/>
        <dsp:cNvSpPr/>
      </dsp:nvSpPr>
      <dsp:spPr>
        <a:xfrm rot="5400000">
          <a:off x="3087463" y="700859"/>
          <a:ext cx="255346" cy="306416"/>
        </a:xfrm>
        <a:prstGeom prst="rightArrow">
          <a:avLst>
            <a:gd name="adj1" fmla="val 60000"/>
            <a:gd name="adj2" fmla="val 50000"/>
          </a:avLst>
        </a:prstGeom>
        <a:solidFill>
          <a:schemeClr val="accent3">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vi-VN" sz="1300" kern="1200"/>
        </a:p>
      </dsp:txBody>
      <dsp:txXfrm rot="-5400000">
        <a:off x="3123211" y="726394"/>
        <a:ext cx="183850" cy="178742"/>
      </dsp:txXfrm>
    </dsp:sp>
    <dsp:sp modelId="{00D066CF-48FE-489E-B479-773F46296EF8}">
      <dsp:nvSpPr>
        <dsp:cNvPr id="0" name=""/>
        <dsp:cNvSpPr/>
      </dsp:nvSpPr>
      <dsp:spPr>
        <a:xfrm>
          <a:off x="287868" y="1024299"/>
          <a:ext cx="5854535" cy="680924"/>
        </a:xfrm>
        <a:prstGeom prst="roundRect">
          <a:avLst>
            <a:gd name="adj" fmla="val 10000"/>
          </a:avLst>
        </a:prstGeom>
        <a:solidFill>
          <a:schemeClr val="accent3">
            <a:alpha val="90000"/>
            <a:hueOff val="0"/>
            <a:satOff val="0"/>
            <a:lumOff val="0"/>
            <a:alphaOff val="-1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Vô</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hiệu</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hóa</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mọi</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dịch</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vụ</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đã</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ảnh</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hưởng</a:t>
          </a:r>
          <a:endParaRPr lang="vi-VN" sz="36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07812" y="1044243"/>
        <a:ext cx="5814647" cy="641036"/>
      </dsp:txXfrm>
    </dsp:sp>
    <dsp:sp modelId="{0004E183-19DE-4B84-97AF-B330DC1C5554}">
      <dsp:nvSpPr>
        <dsp:cNvPr id="0" name=""/>
        <dsp:cNvSpPr/>
      </dsp:nvSpPr>
      <dsp:spPr>
        <a:xfrm rot="5400000">
          <a:off x="3087463" y="1722246"/>
          <a:ext cx="255346" cy="306416"/>
        </a:xfrm>
        <a:prstGeom prst="rightArrow">
          <a:avLst>
            <a:gd name="adj1" fmla="val 60000"/>
            <a:gd name="adj2" fmla="val 50000"/>
          </a:avLst>
        </a:prstGeom>
        <a:solidFill>
          <a:schemeClr val="accent3">
            <a:shade val="90000"/>
            <a:hueOff val="93447"/>
            <a:satOff val="-2002"/>
            <a:lumOff val="1027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3123211" y="1747781"/>
        <a:ext cx="183850" cy="178742"/>
      </dsp:txXfrm>
    </dsp:sp>
    <dsp:sp modelId="{B313D1AF-4C7B-4338-9DBB-34D0D428054F}">
      <dsp:nvSpPr>
        <dsp:cNvPr id="0" name=""/>
        <dsp:cNvSpPr/>
      </dsp:nvSpPr>
      <dsp:spPr>
        <a:xfrm>
          <a:off x="310448" y="2045686"/>
          <a:ext cx="5809376" cy="680924"/>
        </a:xfrm>
        <a:prstGeom prst="roundRect">
          <a:avLst>
            <a:gd name="adj" fmla="val 10000"/>
          </a:avLst>
        </a:prstGeom>
        <a:solidFill>
          <a:schemeClr val="accent3">
            <a:alpha val="90000"/>
            <a:hueOff val="0"/>
            <a:satOff val="0"/>
            <a:lumOff val="0"/>
            <a:alphaOff val="-2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bỏ</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khả</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năng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truy</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cập</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vào</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hệ</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thống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mạng</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lưới</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kẻ</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tấn</a:t>
          </a:r>
          <a:r>
            <a:rPr lang="en-US"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30392" y="2065630"/>
        <a:ext cx="5769488" cy="641036"/>
      </dsp:txXfrm>
    </dsp:sp>
    <dsp:sp modelId="{F75A0D3D-FB47-4778-8211-0F26D89D7E84}">
      <dsp:nvSpPr>
        <dsp:cNvPr id="0" name=""/>
        <dsp:cNvSpPr/>
      </dsp:nvSpPr>
      <dsp:spPr>
        <a:xfrm rot="5400000">
          <a:off x="3087463" y="2743633"/>
          <a:ext cx="255346" cy="306416"/>
        </a:xfrm>
        <a:prstGeom prst="rightArrow">
          <a:avLst>
            <a:gd name="adj1" fmla="val 60000"/>
            <a:gd name="adj2" fmla="val 50000"/>
          </a:avLst>
        </a:prstGeom>
        <a:solidFill>
          <a:schemeClr val="accent3">
            <a:shade val="90000"/>
            <a:hueOff val="186893"/>
            <a:satOff val="-4005"/>
            <a:lumOff val="2054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3123211" y="2769168"/>
        <a:ext cx="183850" cy="178742"/>
      </dsp:txXfrm>
    </dsp:sp>
    <dsp:sp modelId="{39460EBE-698F-4959-83E7-8DC030F09084}">
      <dsp:nvSpPr>
        <dsp:cNvPr id="0" name=""/>
        <dsp:cNvSpPr/>
      </dsp:nvSpPr>
      <dsp:spPr>
        <a:xfrm>
          <a:off x="299158" y="3067073"/>
          <a:ext cx="5831956" cy="680924"/>
        </a:xfrm>
        <a:prstGeom prst="roundRect">
          <a:avLst>
            <a:gd name="adj" fmla="val 10000"/>
          </a:avLst>
        </a:prstGeom>
        <a:solidFill>
          <a:schemeClr val="accent3">
            <a:alpha val="90000"/>
            <a:hueOff val="0"/>
            <a:satOff val="0"/>
            <a:lumOff val="0"/>
            <a:alphaOff val="-3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en-US" sz="2000" kern="1200" dirty="0" err="1">
              <a:solidFill>
                <a:schemeClr val="tx1"/>
              </a:solidFill>
              <a:latin typeface="Tahoma"/>
              <a:ea typeface="Tahoma"/>
              <a:cs typeface="Tahoma"/>
            </a:rPr>
            <a:t>Vô</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hiệu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hóa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tài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khoản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người</a:t>
          </a:r>
          <a:r>
            <a:rPr lang="en-US" sz="2000" kern="1200" dirty="0">
              <a:solidFill>
                <a:schemeClr val="tx1"/>
              </a:solidFill>
              <a:latin typeface="Tahoma"/>
              <a:ea typeface="Tahoma"/>
              <a:cs typeface="Tahoma"/>
            </a:rPr>
            <a:t> dung </a:t>
          </a:r>
          <a:r>
            <a:rPr lang="en-US" sz="2000" kern="1200" dirty="0" err="1">
              <a:solidFill>
                <a:schemeClr val="tx1"/>
              </a:solidFill>
              <a:latin typeface="Tahoma"/>
              <a:ea typeface="Tahoma"/>
              <a:cs typeface="Tahoma"/>
            </a:rPr>
            <a:t>có</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được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sử</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dụng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viêc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công</a:t>
          </a:r>
          <a:endParaRPr lang="vi-VN" sz="2000" b="0" kern="1200" dirty="0">
            <a:solidFill>
              <a:schemeClr val="tx1"/>
            </a:solidFill>
            <a:latin typeface="Tahoma"/>
            <a:ea typeface="Tahoma"/>
            <a:cs typeface="Tahoma"/>
          </a:endParaRPr>
        </a:p>
      </dsp:txBody>
      <dsp:txXfrm>
        <a:off x="319102" y="3087017"/>
        <a:ext cx="5792068" cy="641036"/>
      </dsp:txXfrm>
    </dsp:sp>
    <dsp:sp modelId="{52906A36-FC0F-4472-8554-9B9C6ADEC7D6}">
      <dsp:nvSpPr>
        <dsp:cNvPr id="0" name=""/>
        <dsp:cNvSpPr/>
      </dsp:nvSpPr>
      <dsp:spPr>
        <a:xfrm rot="5400000">
          <a:off x="3087463" y="3765020"/>
          <a:ext cx="255346" cy="306416"/>
        </a:xfrm>
        <a:prstGeom prst="rightArrow">
          <a:avLst>
            <a:gd name="adj1" fmla="val 60000"/>
            <a:gd name="adj2" fmla="val 50000"/>
          </a:avLst>
        </a:prstGeom>
        <a:solidFill>
          <a:schemeClr val="accent3">
            <a:shade val="90000"/>
            <a:hueOff val="280340"/>
            <a:satOff val="-6007"/>
            <a:lumOff val="3081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3123211" y="3790555"/>
        <a:ext cx="183850" cy="178742"/>
      </dsp:txXfrm>
    </dsp:sp>
    <dsp:sp modelId="{29CDA1E0-2A85-4967-ACEF-DE68B4CA5013}">
      <dsp:nvSpPr>
        <dsp:cNvPr id="0" name=""/>
        <dsp:cNvSpPr/>
      </dsp:nvSpPr>
      <dsp:spPr>
        <a:xfrm>
          <a:off x="276578" y="4088460"/>
          <a:ext cx="5877115" cy="680924"/>
        </a:xfrm>
        <a:prstGeom prst="roundRect">
          <a:avLst>
            <a:gd name="adj" fmla="val 10000"/>
          </a:avLst>
        </a:prstGeom>
        <a:solidFill>
          <a:schemeClr val="accent3">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Nâng</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cao</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biện</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pháp</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bảo</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mật</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vật</a:t>
          </a:r>
          <a:r>
            <a:rPr lang="en-US" sz="2000" b="0"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b="0"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296522" y="4108404"/>
        <a:ext cx="5837227" cy="64103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1169"/>
          <a:ext cx="7412406" cy="800865"/>
        </a:xfrm>
        <a:prstGeom prst="roundRect">
          <a:avLst/>
        </a:prstGeom>
        <a:solidFill>
          <a:schemeClr val="accent6">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a:solidFill>
                <a:schemeClr val="tx1"/>
              </a:solidFill>
              <a:latin typeface="Tahoma"/>
              <a:ea typeface="Tahoma"/>
              <a:cs typeface="Tahoma"/>
            </a:rPr>
            <a:t>Cài </a:t>
          </a:r>
          <a:r>
            <a:rPr lang="en-US" sz="2000" kern="1200" dirty="0" err="1">
              <a:solidFill>
                <a:schemeClr val="tx1"/>
              </a:solidFill>
              <a:latin typeface="Tahoma"/>
              <a:ea typeface="Tahoma"/>
              <a:cs typeface="Tahoma"/>
            </a:rPr>
            <a:t>đặt</a:t>
          </a:r>
          <a:r>
            <a:rPr lang="en-US" sz="2000" kern="1200" dirty="0">
              <a:solidFill>
                <a:schemeClr val="tx1"/>
              </a:solidFill>
              <a:latin typeface="Tahoma"/>
              <a:ea typeface="Tahoma"/>
              <a:cs typeface="Tahoma"/>
            </a:rPr>
            <a:t> IDS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cảnh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báo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những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nỗ</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lực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liên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quan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đến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truy</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cập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trái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phép</a:t>
          </a:r>
          <a:endParaRPr lang="vi-VN" sz="2000" b="0" kern="1200" dirty="0" err="1">
            <a:solidFill>
              <a:schemeClr val="tx1"/>
            </a:solidFill>
            <a:latin typeface="Tahoma"/>
            <a:ea typeface="Tahoma"/>
            <a:cs typeface="Tahoma"/>
          </a:endParaRPr>
        </a:p>
      </dsp:txBody>
      <dsp:txXfrm>
        <a:off x="39095" y="40264"/>
        <a:ext cx="7334216" cy="722675"/>
      </dsp:txXfrm>
    </dsp:sp>
    <dsp:sp modelId="{56D5F2B5-9D77-42D5-8F3C-7F2C67EC3C16}">
      <dsp:nvSpPr>
        <dsp:cNvPr id="0" name=""/>
        <dsp:cNvSpPr/>
      </dsp:nvSpPr>
      <dsp:spPr>
        <a:xfrm>
          <a:off x="0" y="908594"/>
          <a:ext cx="7412406" cy="800865"/>
        </a:xfrm>
        <a:prstGeom prst="roundRect">
          <a:avLst/>
        </a:prstGeom>
        <a:solidFill>
          <a:schemeClr val="accent6">
            <a:alpha val="90000"/>
            <a:hueOff val="0"/>
            <a:satOff val="0"/>
            <a:lumOff val="0"/>
            <a:alphaOff val="-8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vi-VN" sz="2000" kern="1200" dirty="0" err="1">
              <a:solidFill>
                <a:schemeClr val="tx1"/>
              </a:solidFill>
              <a:latin typeface="Tahoma"/>
              <a:ea typeface="Tahoma"/>
              <a:cs typeface="Tahoma"/>
            </a:rPr>
            <a:t>Cấu</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hình</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nhật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ký</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tập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trung</a:t>
          </a:r>
          <a:r>
            <a:rPr lang="vi-VN" sz="2000" kern="1200" dirty="0">
              <a:solidFill>
                <a:schemeClr val="tx1"/>
              </a:solidFill>
              <a:latin typeface="Tahoma"/>
              <a:ea typeface="Tahoma"/>
              <a:cs typeface="Tahoma"/>
            </a:rPr>
            <a:t> cho </a:t>
          </a:r>
          <a:r>
            <a:rPr lang="vi-VN" sz="2000" kern="1200" dirty="0" err="1">
              <a:solidFill>
                <a:schemeClr val="tx1"/>
              </a:solidFill>
              <a:latin typeface="Tahoma"/>
              <a:ea typeface="Tahoma"/>
              <a:cs typeface="Tahoma"/>
            </a:rPr>
            <a:t>tất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cả</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người</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dùng</a:t>
          </a:r>
          <a:endParaRPr lang="vi-VN" sz="3600" b="0" kern="1200" dirty="0">
            <a:solidFill>
              <a:schemeClr val="tx1"/>
            </a:solidFill>
            <a:latin typeface="Tahoma"/>
            <a:ea typeface="Tahoma"/>
            <a:cs typeface="Tahoma"/>
          </a:endParaRPr>
        </a:p>
      </dsp:txBody>
      <dsp:txXfrm>
        <a:off x="39095" y="947689"/>
        <a:ext cx="7334216" cy="722675"/>
      </dsp:txXfrm>
    </dsp:sp>
    <dsp:sp modelId="{F9A4C9FD-4C6D-4240-85D2-72E51E94BDB6}">
      <dsp:nvSpPr>
        <dsp:cNvPr id="0" name=""/>
        <dsp:cNvSpPr/>
      </dsp:nvSpPr>
      <dsp:spPr>
        <a:xfrm>
          <a:off x="0" y="1816019"/>
          <a:ext cx="7412406" cy="800865"/>
        </a:xfrm>
        <a:prstGeom prst="roundRect">
          <a:avLst/>
        </a:prstGeom>
        <a:solidFill>
          <a:schemeClr val="accent6">
            <a:alpha val="90000"/>
            <a:hueOff val="0"/>
            <a:satOff val="0"/>
            <a:lumOff val="0"/>
            <a:alphaOff val="-16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vi-VN" sz="2000" kern="1200" dirty="0" err="1">
              <a:solidFill>
                <a:schemeClr val="tx1"/>
              </a:solidFill>
              <a:latin typeface="Tahoma"/>
              <a:ea typeface="Tahoma"/>
              <a:cs typeface="Tahoma"/>
            </a:rPr>
            <a:t>Thiết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lập</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chính</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sách</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bảo</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mật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mật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khẩu</a:t>
          </a:r>
          <a:r>
            <a:rPr lang="vi-VN" sz="2000" kern="1200" dirty="0">
              <a:solidFill>
                <a:schemeClr val="tx1"/>
              </a:solidFill>
              <a:latin typeface="Tahoma"/>
              <a:ea typeface="Tahoma"/>
              <a:cs typeface="Tahoma"/>
            </a:rPr>
            <a:t> yêu cầu người dùng thay đổi mật khẩu thường xuyên</a:t>
          </a:r>
          <a:endParaRPr lang="vi-VN" sz="2000" b="0" kern="1200" dirty="0">
            <a:solidFill>
              <a:schemeClr val="tx1"/>
            </a:solidFill>
            <a:latin typeface="Tahoma"/>
            <a:ea typeface="Tahoma"/>
            <a:cs typeface="Tahoma"/>
          </a:endParaRPr>
        </a:p>
      </dsp:txBody>
      <dsp:txXfrm>
        <a:off x="39095" y="1855114"/>
        <a:ext cx="7334216" cy="722675"/>
      </dsp:txXfrm>
    </dsp:sp>
    <dsp:sp modelId="{BD9264A5-462A-49E3-82F4-3B3DE2375AB0}">
      <dsp:nvSpPr>
        <dsp:cNvPr id="0" name=""/>
        <dsp:cNvSpPr/>
      </dsp:nvSpPr>
      <dsp:spPr>
        <a:xfrm>
          <a:off x="0" y="2723444"/>
          <a:ext cx="7412406" cy="800865"/>
        </a:xfrm>
        <a:prstGeom prst="roundRect">
          <a:avLst/>
        </a:prstGeom>
        <a:solidFill>
          <a:schemeClr val="accent6">
            <a:alpha val="90000"/>
            <a:hueOff val="0"/>
            <a:satOff val="0"/>
            <a:lumOff val="0"/>
            <a:alphaOff val="-24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a:ea typeface="Tahoma"/>
              <a:cs typeface="Tahoma"/>
            </a:rPr>
            <a:t>Thiết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kế</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mạng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ngăn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chặn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lượng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đáng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ngờ</a:t>
          </a:r>
          <a:endParaRPr lang="vi-VN" sz="2000" b="0" kern="1200" dirty="0" err="1">
            <a:solidFill>
              <a:schemeClr val="tx1"/>
            </a:solidFill>
            <a:latin typeface="Tahoma"/>
            <a:ea typeface="Tahoma"/>
            <a:cs typeface="Tahoma"/>
          </a:endParaRPr>
        </a:p>
      </dsp:txBody>
      <dsp:txXfrm>
        <a:off x="39095" y="2762539"/>
        <a:ext cx="7334216" cy="722675"/>
      </dsp:txXfrm>
    </dsp:sp>
    <dsp:sp modelId="{15A43F8E-34E7-4D52-9CBC-131AB6565F5E}">
      <dsp:nvSpPr>
        <dsp:cNvPr id="0" name=""/>
        <dsp:cNvSpPr/>
      </dsp:nvSpPr>
      <dsp:spPr>
        <a:xfrm>
          <a:off x="0" y="3630869"/>
          <a:ext cx="7412406" cy="800865"/>
        </a:xfrm>
        <a:prstGeom prst="roundRect">
          <a:avLst/>
        </a:prstGeom>
        <a:solidFill>
          <a:schemeClr val="accent6">
            <a:alpha val="90000"/>
            <a:hueOff val="0"/>
            <a:satOff val="0"/>
            <a:lumOff val="0"/>
            <a:alphaOff val="-32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vi-VN" sz="2000" kern="1200" dirty="0" err="1">
              <a:solidFill>
                <a:schemeClr val="tx1"/>
              </a:solidFill>
              <a:latin typeface="Tahoma"/>
              <a:ea typeface="Tahoma"/>
              <a:cs typeface="Tahoma"/>
            </a:rPr>
            <a:t>Bảo</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mật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tất</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cả</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các</a:t>
          </a:r>
          <a:r>
            <a:rPr lang="vi-VN" sz="2000" kern="1200" dirty="0">
              <a:solidFill>
                <a:schemeClr val="tx1"/>
              </a:solidFill>
              <a:latin typeface="Tahoma"/>
              <a:ea typeface="Tahoma"/>
              <a:cs typeface="Tahoma"/>
            </a:rPr>
            <a:t> phương </a:t>
          </a:r>
          <a:r>
            <a:rPr lang="vi-VN" sz="2000" kern="1200" dirty="0" err="1">
              <a:solidFill>
                <a:schemeClr val="tx1"/>
              </a:solidFill>
              <a:latin typeface="Tahoma"/>
              <a:ea typeface="Tahoma"/>
              <a:cs typeface="Tahoma"/>
            </a:rPr>
            <a:t>thức</a:t>
          </a:r>
          <a:r>
            <a:rPr lang="vi-VN" sz="2000" kern="1200" dirty="0">
              <a:solidFill>
                <a:schemeClr val="tx1"/>
              </a:solidFill>
              <a:latin typeface="Tahoma"/>
              <a:ea typeface="Tahoma"/>
              <a:cs typeface="Tahoma"/>
            </a:rPr>
            <a:t> truy </a:t>
          </a:r>
          <a:r>
            <a:rPr lang="vi-VN" sz="2000" kern="1200" dirty="0" err="1">
              <a:solidFill>
                <a:schemeClr val="tx1"/>
              </a:solidFill>
              <a:latin typeface="Tahoma"/>
              <a:ea typeface="Tahoma"/>
              <a:cs typeface="Tahoma"/>
            </a:rPr>
            <a:t>cập</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từ</a:t>
          </a:r>
          <a:r>
            <a:rPr lang="vi-VN" sz="2000" kern="1200" dirty="0">
              <a:solidFill>
                <a:schemeClr val="tx1"/>
              </a:solidFill>
              <a:latin typeface="Tahoma"/>
              <a:ea typeface="Tahoma"/>
              <a:cs typeface="Tahoma"/>
            </a:rPr>
            <a:t> </a:t>
          </a:r>
          <a:r>
            <a:rPr lang="en-US" sz="2000" kern="1200" dirty="0">
              <a:solidFill>
                <a:schemeClr val="tx1"/>
              </a:solidFill>
              <a:latin typeface="Tahoma"/>
              <a:ea typeface="Tahoma"/>
              <a:cs typeface="Tahoma"/>
            </a:rPr>
            <a:t>x</a:t>
          </a:r>
          <a:r>
            <a:rPr lang="vi-VN" sz="2000" kern="1200" dirty="0">
              <a:solidFill>
                <a:schemeClr val="tx1"/>
              </a:solidFill>
              <a:latin typeface="Tahoma"/>
              <a:ea typeface="Tahoma"/>
              <a:cs typeface="Tahoma"/>
            </a:rPr>
            <a:t>a</a:t>
          </a:r>
          <a:r>
            <a:rPr lang="en-US" sz="2000" kern="1200" dirty="0">
              <a:solidFill>
                <a:schemeClr val="tx1"/>
              </a:solidFill>
              <a:latin typeface="Tahoma"/>
              <a:ea typeface="Tahoma"/>
              <a:cs typeface="Tahoma"/>
            </a:rPr>
            <a:t>,</a:t>
          </a:r>
          <a:r>
            <a:rPr lang="vi-VN" sz="2000" kern="1200" dirty="0">
              <a:solidFill>
                <a:schemeClr val="tx1"/>
              </a:solidFill>
              <a:latin typeface="Tahoma"/>
              <a:ea typeface="Tahoma"/>
              <a:cs typeface="Tahoma"/>
            </a:rPr>
            <a:t> bao </a:t>
          </a:r>
          <a:r>
            <a:rPr lang="vi-VN" sz="2000" kern="1200" dirty="0" err="1">
              <a:solidFill>
                <a:schemeClr val="tx1"/>
              </a:solidFill>
              <a:latin typeface="Tahoma"/>
              <a:ea typeface="Tahoma"/>
              <a:cs typeface="Tahoma"/>
            </a:rPr>
            <a:t>gồm</a:t>
          </a:r>
          <a:r>
            <a:rPr lang="vi-VN" sz="2000" kern="1200" dirty="0">
              <a:solidFill>
                <a:schemeClr val="tx1"/>
              </a:solidFill>
              <a:latin typeface="Tahoma"/>
              <a:ea typeface="Tahoma"/>
              <a:cs typeface="Tahoma"/>
            </a:rPr>
            <a:t> </a:t>
          </a:r>
          <a:r>
            <a:rPr lang="vi-VN" sz="2000" kern="1200" dirty="0" err="1">
              <a:solidFill>
                <a:schemeClr val="tx1"/>
              </a:solidFill>
              <a:latin typeface="Tahoma"/>
              <a:ea typeface="Tahoma"/>
              <a:cs typeface="Tahoma"/>
            </a:rPr>
            <a:t>cả</a:t>
          </a:r>
          <a:r>
            <a:rPr lang="vi-VN" sz="2000" kern="1200" dirty="0">
              <a:solidFill>
                <a:schemeClr val="tx1"/>
              </a:solidFill>
              <a:latin typeface="Tahoma"/>
              <a:ea typeface="Tahoma"/>
              <a:cs typeface="Tahoma"/>
            </a:rPr>
            <a:t> VPN</a:t>
          </a:r>
          <a:endParaRPr lang="vi-VN" sz="2000" b="0" kern="1200" dirty="0">
            <a:solidFill>
              <a:schemeClr val="tx1"/>
            </a:solidFill>
            <a:latin typeface="Tahoma"/>
            <a:ea typeface="Tahoma"/>
            <a:cs typeface="Tahoma"/>
          </a:endParaRPr>
        </a:p>
      </dsp:txBody>
      <dsp:txXfrm>
        <a:off x="39095" y="3669964"/>
        <a:ext cx="7334216" cy="722675"/>
      </dsp:txXfrm>
    </dsp:sp>
    <dsp:sp modelId="{45809018-D899-4C71-ABCA-E32074D14A4A}">
      <dsp:nvSpPr>
        <dsp:cNvPr id="0" name=""/>
        <dsp:cNvSpPr/>
      </dsp:nvSpPr>
      <dsp:spPr>
        <a:xfrm>
          <a:off x="0" y="4538294"/>
          <a:ext cx="7412406" cy="800865"/>
        </a:xfrm>
        <a:prstGeom prst="roundRect">
          <a:avLst/>
        </a:prstGeom>
        <a:solidFill>
          <a:schemeClr val="accent6">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buFont typeface="Arial" panose="020B0604020202020204" pitchFamily="34" charset="0"/>
            <a:buChar char="•"/>
          </a:pPr>
          <a:r>
            <a:rPr lang="vi-VN" sz="2000" kern="1200" dirty="0">
              <a:solidFill>
                <a:schemeClr val="tx1"/>
              </a:solidFill>
              <a:latin typeface="Tahoma" panose="020B0604030504040204" pitchFamily="34" charset="0"/>
              <a:ea typeface="Tahoma" panose="020B0604030504040204" pitchFamily="34" charset="0"/>
              <a:cs typeface="Tahoma" panose="020B0604030504040204" pitchFamily="34" charset="0"/>
            </a:rPr>
            <a:t>Sử dụng DMZ để lưu trữ các hệ thống và dịch vụ được truy cập công khai</a:t>
          </a:r>
          <a:endParaRPr lang="vi-VN" sz="2000" b="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9095" y="4577389"/>
        <a:ext cx="7334216" cy="72267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D1A83-D17D-4C87-94F1-E6C21198B042}">
      <dsp:nvSpPr>
        <dsp:cNvPr id="0" name=""/>
        <dsp:cNvSpPr/>
      </dsp:nvSpPr>
      <dsp:spPr>
        <a:xfrm>
          <a:off x="0" y="1169"/>
          <a:ext cx="7412406" cy="800865"/>
        </a:xfrm>
        <a:prstGeom prst="roundRect">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a:ea typeface="Tahoma"/>
              <a:cs typeface="Tahoma"/>
            </a:rPr>
            <a:t>Vô</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hiệu</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hóa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nhưng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dịch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vụ</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không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mong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muốn</a:t>
          </a:r>
          <a:endParaRPr lang="vi-VN" sz="2000" b="0" kern="1200" dirty="0" err="1">
            <a:solidFill>
              <a:schemeClr val="tx1"/>
            </a:solidFill>
            <a:latin typeface="Tahoma"/>
            <a:ea typeface="Tahoma"/>
            <a:cs typeface="Tahoma"/>
          </a:endParaRPr>
        </a:p>
      </dsp:txBody>
      <dsp:txXfrm>
        <a:off x="39095" y="40264"/>
        <a:ext cx="7334216" cy="722675"/>
      </dsp:txXfrm>
    </dsp:sp>
    <dsp:sp modelId="{56D5F2B5-9D77-42D5-8F3C-7F2C67EC3C16}">
      <dsp:nvSpPr>
        <dsp:cNvPr id="0" name=""/>
        <dsp:cNvSpPr/>
      </dsp:nvSpPr>
      <dsp:spPr>
        <a:xfrm>
          <a:off x="0" y="908594"/>
          <a:ext cx="7412406" cy="800865"/>
        </a:xfrm>
        <a:prstGeom prst="roundRect">
          <a:avLst/>
        </a:prstGeom>
        <a:solidFill>
          <a:schemeClr val="accent1">
            <a:alpha val="90000"/>
            <a:hueOff val="0"/>
            <a:satOff val="0"/>
            <a:lumOff val="0"/>
            <a:alphaOff val="-8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a:solidFill>
                <a:schemeClr val="tx1"/>
              </a:solidFill>
              <a:latin typeface="Tahoma"/>
              <a:ea typeface="Tahoma"/>
              <a:cs typeface="Tahoma"/>
            </a:rPr>
            <a:t>Cài </a:t>
          </a:r>
          <a:r>
            <a:rPr lang="en-US" sz="2000" kern="1200" dirty="0" err="1">
              <a:solidFill>
                <a:schemeClr val="tx1"/>
              </a:solidFill>
              <a:latin typeface="Tahoma"/>
              <a:ea typeface="Tahoma"/>
              <a:cs typeface="Tahoma"/>
            </a:rPr>
            <a:t>đặt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phần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mềm</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tường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lửa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trên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máy</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chủ</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để</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hạn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chế</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năng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bị</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tấn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công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của</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từng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máy</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chủ</a:t>
          </a:r>
          <a:endParaRPr lang="vi-VN" sz="3600" b="0" kern="1200" dirty="0" err="1">
            <a:solidFill>
              <a:schemeClr val="tx1"/>
            </a:solidFill>
            <a:latin typeface="Tahoma"/>
            <a:ea typeface="Tahoma"/>
            <a:cs typeface="Tahoma"/>
          </a:endParaRPr>
        </a:p>
      </dsp:txBody>
      <dsp:txXfrm>
        <a:off x="39095" y="947689"/>
        <a:ext cx="7334216" cy="722675"/>
      </dsp:txXfrm>
    </dsp:sp>
    <dsp:sp modelId="{F9A4C9FD-4C6D-4240-85D2-72E51E94BDB6}">
      <dsp:nvSpPr>
        <dsp:cNvPr id="0" name=""/>
        <dsp:cNvSpPr/>
      </dsp:nvSpPr>
      <dsp:spPr>
        <a:xfrm>
          <a:off x="0" y="1816019"/>
          <a:ext cx="7412406" cy="800865"/>
        </a:xfrm>
        <a:prstGeom prst="roundRect">
          <a:avLst/>
        </a:prstGeom>
        <a:solidFill>
          <a:schemeClr val="accent1">
            <a:alpha val="90000"/>
            <a:hueOff val="0"/>
            <a:satOff val="0"/>
            <a:lumOff val="0"/>
            <a:alphaOff val="-16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kern="1200" dirty="0" err="1">
              <a:solidFill>
                <a:schemeClr val="tx1"/>
              </a:solidFill>
              <a:latin typeface="Tahoma"/>
              <a:ea typeface="Tahoma"/>
              <a:cs typeface="Tahoma"/>
            </a:rPr>
            <a:t>Tạo</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và</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triển</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khai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chính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sách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mật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khẩu</a:t>
          </a:r>
          <a:endParaRPr lang="vi-VN" sz="2000" b="0" kern="1200" dirty="0" err="1">
            <a:solidFill>
              <a:schemeClr val="tx1"/>
            </a:solidFill>
            <a:latin typeface="Tahoma"/>
            <a:ea typeface="Tahoma"/>
            <a:cs typeface="Tahoma"/>
          </a:endParaRPr>
        </a:p>
      </dsp:txBody>
      <dsp:txXfrm>
        <a:off x="39095" y="1855114"/>
        <a:ext cx="7334216" cy="722675"/>
      </dsp:txXfrm>
    </dsp:sp>
    <dsp:sp modelId="{BD9264A5-462A-49E3-82F4-3B3DE2375AB0}">
      <dsp:nvSpPr>
        <dsp:cNvPr id="0" name=""/>
        <dsp:cNvSpPr/>
      </dsp:nvSpPr>
      <dsp:spPr>
        <a:xfrm>
          <a:off x="0" y="2723444"/>
          <a:ext cx="7412406" cy="800865"/>
        </a:xfrm>
        <a:prstGeom prst="roundRect">
          <a:avLst/>
        </a:prstGeom>
        <a:solidFill>
          <a:schemeClr val="accent1">
            <a:alpha val="90000"/>
            <a:hueOff val="0"/>
            <a:satOff val="0"/>
            <a:lumOff val="0"/>
            <a:alphaOff val="-24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rtl="0">
            <a:lnSpc>
              <a:spcPct val="90000"/>
            </a:lnSpc>
            <a:spcBef>
              <a:spcPct val="0"/>
            </a:spcBef>
            <a:spcAft>
              <a:spcPct val="35000"/>
            </a:spcAft>
            <a:buNone/>
          </a:pPr>
          <a:r>
            <a:rPr lang="en-US" sz="2000" kern="1200" dirty="0">
              <a:solidFill>
                <a:schemeClr val="tx1"/>
              </a:solidFill>
              <a:latin typeface="Tahoma"/>
              <a:ea typeface="Tahoma"/>
              <a:cs typeface="Tahoma"/>
            </a:rPr>
            <a:t>Cung </a:t>
          </a:r>
          <a:r>
            <a:rPr lang="en-US" sz="2000" kern="1200" dirty="0" err="1">
              <a:solidFill>
                <a:schemeClr val="tx1"/>
              </a:solidFill>
              <a:latin typeface="Tahoma"/>
              <a:ea typeface="Tahoma"/>
              <a:cs typeface="Tahoma"/>
            </a:rPr>
            <a:t>cấp</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thông</a:t>
          </a:r>
          <a:r>
            <a:rPr lang="en-US" sz="2000" kern="1200" dirty="0">
              <a:solidFill>
                <a:schemeClr val="tx1"/>
              </a:solidFill>
              <a:latin typeface="Tahoma"/>
              <a:ea typeface="Tahoma"/>
              <a:cs typeface="Tahoma"/>
            </a:rPr>
            <a:t> tin </a:t>
          </a:r>
          <a:r>
            <a:rPr lang="en-US" sz="2000" kern="1200" dirty="0" err="1">
              <a:solidFill>
                <a:schemeClr val="tx1"/>
              </a:solidFill>
              <a:latin typeface="Tahoma"/>
              <a:ea typeface="Tahoma"/>
              <a:cs typeface="Tahoma"/>
            </a:rPr>
            <a:t>về</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những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thay</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đổi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đến</a:t>
          </a:r>
          <a:r>
            <a:rPr lang="en-US" sz="2000" kern="1200" dirty="0">
              <a:solidFill>
                <a:schemeClr val="tx1"/>
              </a:solidFill>
              <a:latin typeface="Tahoma"/>
              <a:ea typeface="Tahoma"/>
              <a:cs typeface="Tahoma"/>
            </a:rPr>
            <a:t> IRT</a:t>
          </a:r>
          <a:endParaRPr lang="vi-VN" sz="2000" b="0" kern="1200" dirty="0">
            <a:solidFill>
              <a:schemeClr val="tx1"/>
            </a:solidFill>
            <a:latin typeface="Tahoma"/>
            <a:ea typeface="Tahoma"/>
            <a:cs typeface="Tahoma"/>
          </a:endParaRPr>
        </a:p>
      </dsp:txBody>
      <dsp:txXfrm>
        <a:off x="39095" y="2762539"/>
        <a:ext cx="7334216" cy="722675"/>
      </dsp:txXfrm>
    </dsp:sp>
    <dsp:sp modelId="{15A43F8E-34E7-4D52-9CBC-131AB6565F5E}">
      <dsp:nvSpPr>
        <dsp:cNvPr id="0" name=""/>
        <dsp:cNvSpPr/>
      </dsp:nvSpPr>
      <dsp:spPr>
        <a:xfrm>
          <a:off x="0" y="3630869"/>
          <a:ext cx="7412406" cy="800865"/>
        </a:xfrm>
        <a:prstGeom prst="roundRect">
          <a:avLst/>
        </a:prstGeom>
        <a:solidFill>
          <a:schemeClr val="accent1">
            <a:alpha val="90000"/>
            <a:hueOff val="0"/>
            <a:satOff val="0"/>
            <a:lumOff val="0"/>
            <a:alphaOff val="-32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76200" rIns="0" bIns="76200" numCol="1" spcCol="1270" anchor="ctr" anchorCtr="0">
          <a:noAutofit/>
        </a:bodyPr>
        <a:lstStyle/>
        <a:p>
          <a:pPr lvl="0" algn="just" defTabSz="889000">
            <a:lnSpc>
              <a:spcPct val="90000"/>
            </a:lnSpc>
            <a:spcBef>
              <a:spcPct val="0"/>
            </a:spcBef>
            <a:spcAft>
              <a:spcPct val="35000"/>
            </a:spcAft>
            <a:buNone/>
          </a:pPr>
          <a:r>
            <a:rPr lang="en-US" sz="2000" b="0" kern="1200" dirty="0" err="1">
              <a:solidFill>
                <a:schemeClr val="tx1"/>
              </a:solidFill>
              <a:latin typeface="Tahoma"/>
              <a:ea typeface="Tahoma"/>
              <a:cs typeface="Tahoma"/>
            </a:rPr>
            <a:t>Lựa</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chọn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chiến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lược</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đã</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được</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tối</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giản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hóa</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trong</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khi</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cân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nhắc</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về</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những</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mục</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tiêu</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ngắn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hạn</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và</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dài</a:t>
          </a:r>
          <a:r>
            <a:rPr lang="en-US" sz="2000" b="0" kern="1200" dirty="0">
              <a:solidFill>
                <a:schemeClr val="tx1"/>
              </a:solidFill>
              <a:latin typeface="Tahoma"/>
              <a:ea typeface="Tahoma"/>
              <a:cs typeface="Tahoma"/>
            </a:rPr>
            <a:t> </a:t>
          </a:r>
          <a:r>
            <a:rPr lang="en-US" sz="2000" b="0" kern="1200" dirty="0" err="1">
              <a:solidFill>
                <a:schemeClr val="tx1"/>
              </a:solidFill>
              <a:latin typeface="Tahoma"/>
              <a:ea typeface="Tahoma"/>
              <a:cs typeface="Tahoma"/>
            </a:rPr>
            <a:t>hạn</a:t>
          </a:r>
          <a:endParaRPr lang="vi-VN" sz="2000" b="0" kern="1200" dirty="0" err="1">
            <a:solidFill>
              <a:schemeClr val="tx1"/>
            </a:solidFill>
            <a:latin typeface="Tahoma"/>
            <a:ea typeface="Tahoma"/>
            <a:cs typeface="Tahoma"/>
          </a:endParaRPr>
        </a:p>
      </dsp:txBody>
      <dsp:txXfrm>
        <a:off x="39095" y="3669964"/>
        <a:ext cx="7334216" cy="722675"/>
      </dsp:txXfrm>
    </dsp:sp>
    <dsp:sp modelId="{45809018-D899-4C71-ABCA-E32074D14A4A}">
      <dsp:nvSpPr>
        <dsp:cNvPr id="0" name=""/>
        <dsp:cNvSpPr/>
      </dsp:nvSpPr>
      <dsp:spPr>
        <a:xfrm>
          <a:off x="0" y="4538294"/>
          <a:ext cx="7412406" cy="800865"/>
        </a:xfrm>
        <a:prstGeom prst="roundRect">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just" defTabSz="889000">
            <a:lnSpc>
              <a:spcPct val="90000"/>
            </a:lnSpc>
            <a:spcBef>
              <a:spcPct val="0"/>
            </a:spcBef>
            <a:spcAft>
              <a:spcPct val="35000"/>
            </a:spcAft>
            <a:buFont typeface="Arial" panose="020B0604020202020204" pitchFamily="34" charset="0"/>
            <a:buChar char="•"/>
          </a:pPr>
          <a:r>
            <a:rPr lang="en-US" sz="2000" kern="1200" dirty="0">
              <a:solidFill>
                <a:schemeClr val="tx1"/>
              </a:solidFill>
              <a:latin typeface="Tahoma"/>
              <a:ea typeface="Tahoma"/>
              <a:cs typeface="Tahoma"/>
            </a:rPr>
            <a:t>Khôi </a:t>
          </a:r>
          <a:r>
            <a:rPr lang="en-US" sz="2000" kern="1200" dirty="0" err="1">
              <a:solidFill>
                <a:schemeClr val="tx1"/>
              </a:solidFill>
              <a:latin typeface="Tahoma"/>
              <a:ea typeface="Tahoma"/>
              <a:cs typeface="Tahoma"/>
            </a:rPr>
            <a:t>phục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hoặc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cài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đặt</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lại</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các</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hệ</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thống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có</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khả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năng</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đã</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bị</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ảnh</a:t>
          </a:r>
          <a:r>
            <a:rPr lang="en-US" sz="2000" kern="1200" dirty="0">
              <a:solidFill>
                <a:schemeClr val="tx1"/>
              </a:solidFill>
              <a:latin typeface="Tahoma"/>
              <a:ea typeface="Tahoma"/>
              <a:cs typeface="Tahoma"/>
            </a:rPr>
            <a:t> </a:t>
          </a:r>
          <a:r>
            <a:rPr lang="en-US" sz="2000" kern="1200" dirty="0" err="1">
              <a:solidFill>
                <a:schemeClr val="tx1"/>
              </a:solidFill>
              <a:latin typeface="Tahoma"/>
              <a:ea typeface="Tahoma"/>
              <a:cs typeface="Tahoma"/>
            </a:rPr>
            <a:t>hưởng</a:t>
          </a:r>
          <a:endParaRPr lang="vi-VN" sz="2000" b="0" kern="1200" dirty="0">
            <a:solidFill>
              <a:schemeClr val="tx1"/>
            </a:solidFill>
            <a:latin typeface="Tahoma"/>
            <a:ea typeface="Tahoma"/>
            <a:cs typeface="Tahoma"/>
          </a:endParaRPr>
        </a:p>
      </dsp:txBody>
      <dsp:txXfrm>
        <a:off x="39095" y="4577389"/>
        <a:ext cx="7334216" cy="72267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E4D36-7BC8-44CF-8B21-B099B5C47149}">
      <dsp:nvSpPr>
        <dsp:cNvPr id="0" name=""/>
        <dsp:cNvSpPr/>
      </dsp:nvSpPr>
      <dsp:spPr>
        <a:xfrm rot="5400000">
          <a:off x="4392231" y="-3110917"/>
          <a:ext cx="1028160" cy="7276679"/>
        </a:xfrm>
        <a:prstGeom prst="round2SameRect">
          <a:avLst/>
        </a:prstGeom>
        <a:solidFill>
          <a:srgbClr val="F5D0D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Từ</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chối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dịch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vụ</a:t>
          </a:r>
          <a:endParaRPr lang="vi-VN" sz="3200" kern="1200" noProof="0" dirty="0">
            <a:latin typeface="Arial" panose="020B0604020202020204" pitchFamily="34" charset="0"/>
            <a:cs typeface="Arial" panose="020B0604020202020204" pitchFamily="34" charset="0"/>
          </a:endParaRPr>
        </a:p>
      </dsp:txBody>
      <dsp:txXfrm rot="-5400000">
        <a:off x="1267972" y="63533"/>
        <a:ext cx="7226488" cy="927778"/>
      </dsp:txXfrm>
    </dsp:sp>
    <dsp:sp modelId="{9290F8A0-46E5-4371-8391-5805FA59235F}">
      <dsp:nvSpPr>
        <dsp:cNvPr id="0" name=""/>
        <dsp:cNvSpPr/>
      </dsp:nvSpPr>
      <dsp:spPr>
        <a:xfrm>
          <a:off x="70720" y="95422"/>
          <a:ext cx="864000" cy="864000"/>
        </a:xfrm>
        <a:prstGeom prst="ellipse">
          <a:avLst/>
        </a:prstGeom>
        <a:gradFill rotWithShape="0">
          <a:gsLst>
            <a:gs pos="80000">
              <a:srgbClr val="F58728"/>
            </a:gs>
            <a:gs pos="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a:cs typeface="Arial"/>
            </a:rPr>
            <a:t>1</a:t>
          </a:r>
          <a:endParaRPr lang="vi-VN" sz="4600" b="1" kern="1200" noProof="0" dirty="0">
            <a:latin typeface="Arial"/>
            <a:cs typeface="Arial"/>
          </a:endParaRPr>
        </a:p>
      </dsp:txBody>
      <dsp:txXfrm>
        <a:off x="197250" y="221952"/>
        <a:ext cx="610940" cy="610940"/>
      </dsp:txXfrm>
    </dsp:sp>
    <dsp:sp modelId="{3DF15514-9562-477D-BD1C-48B186E42CFC}">
      <dsp:nvSpPr>
        <dsp:cNvPr id="0" name=""/>
        <dsp:cNvSpPr/>
      </dsp:nvSpPr>
      <dsp:spPr>
        <a:xfrm rot="5400000">
          <a:off x="4392231" y="-1917076"/>
          <a:ext cx="1028160" cy="7290918"/>
        </a:xfrm>
        <a:prstGeom prst="round2SameRect">
          <a:avLst/>
        </a:prstGeom>
        <a:solidFill>
          <a:srgbClr val="F5D0D0">
            <a:alpha val="90000"/>
          </a:srgbClr>
        </a:solidFill>
        <a:ln w="9525" cap="flat" cmpd="sng" algn="ctr">
          <a:solidFill>
            <a:srgbClr val="F5D0D0">
              <a:alpha val="90000"/>
            </a:srgb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Truy</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cập</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trái</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phép</a:t>
          </a:r>
          <a:endParaRPr lang="vi-VN" sz="3200" kern="1200" noProof="0" dirty="0">
            <a:latin typeface="Arial" panose="020B0604020202020204" pitchFamily="34" charset="0"/>
            <a:cs typeface="Arial" panose="020B0604020202020204" pitchFamily="34" charset="0"/>
          </a:endParaRPr>
        </a:p>
      </dsp:txBody>
      <dsp:txXfrm rot="-5400000">
        <a:off x="1260853" y="1264493"/>
        <a:ext cx="7240727" cy="927778"/>
      </dsp:txXfrm>
    </dsp:sp>
    <dsp:sp modelId="{B87399E1-7EEA-410F-8431-6E15A5173133}">
      <dsp:nvSpPr>
        <dsp:cNvPr id="0" name=""/>
        <dsp:cNvSpPr/>
      </dsp:nvSpPr>
      <dsp:spPr>
        <a:xfrm>
          <a:off x="70720" y="1296382"/>
          <a:ext cx="864000" cy="864000"/>
        </a:xfrm>
        <a:prstGeom prst="ellipse">
          <a:avLst/>
        </a:prstGeom>
        <a:gradFill rotWithShape="0">
          <a:gsLst>
            <a:gs pos="100000">
              <a:srgbClr val="F58728"/>
            </a:gs>
            <a:gs pos="80000">
              <a:schemeClr val="accent6">
                <a:hueOff val="0"/>
                <a:satOff val="0"/>
                <a:lumOff val="0"/>
                <a:alphaOff val="0"/>
                <a:shade val="93000"/>
                <a:satMod val="130000"/>
              </a:schemeClr>
            </a:gs>
            <a:gs pos="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2</a:t>
          </a:r>
          <a:endParaRPr lang="vi-VN" sz="4600" b="1" kern="1200" noProof="0" dirty="0">
            <a:latin typeface="Arial" panose="020B0604020202020204" pitchFamily="34" charset="0"/>
            <a:cs typeface="Arial" panose="020B0604020202020204" pitchFamily="34" charset="0"/>
          </a:endParaRPr>
        </a:p>
      </dsp:txBody>
      <dsp:txXfrm>
        <a:off x="197250" y="1422912"/>
        <a:ext cx="610940" cy="610940"/>
      </dsp:txXfrm>
    </dsp:sp>
    <dsp:sp modelId="{1E0C1D56-3AF6-4A0D-91F1-7A68D88F183B}">
      <dsp:nvSpPr>
        <dsp:cNvPr id="0" name=""/>
        <dsp:cNvSpPr/>
      </dsp:nvSpPr>
      <dsp:spPr>
        <a:xfrm rot="5400000">
          <a:off x="4392231" y="-716116"/>
          <a:ext cx="1028160" cy="7290918"/>
        </a:xfrm>
        <a:prstGeom prst="round2SameRect">
          <a:avLst/>
        </a:prstGeom>
        <a:solidFill>
          <a:srgbClr val="00FF00">
            <a:alpha val="90000"/>
          </a:srgb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rtl="0">
            <a:lnSpc>
              <a:spcPct val="90000"/>
            </a:lnSpc>
            <a:spcBef>
              <a:spcPct val="0"/>
            </a:spcBef>
            <a:spcAft>
              <a:spcPct val="35000"/>
            </a:spcAft>
          </a:pPr>
          <a:r>
            <a:rPr lang="en-US" sz="3200" kern="1200" dirty="0" err="1">
              <a:latin typeface="Arial"/>
              <a:cs typeface="Arial"/>
            </a:rPr>
            <a:t>Xử</a:t>
          </a:r>
          <a:r>
            <a:rPr lang="en-US" sz="3200" kern="1200" dirty="0">
              <a:latin typeface="Arial"/>
              <a:cs typeface="Arial"/>
            </a:rPr>
            <a:t> </a:t>
          </a:r>
          <a:r>
            <a:rPr lang="en-US" sz="3200" kern="1200" dirty="0" err="1">
              <a:latin typeface="Arial"/>
              <a:cs typeface="Arial"/>
            </a:rPr>
            <a:t>lí</a:t>
          </a:r>
          <a:r>
            <a:rPr lang="en-US" sz="3200" kern="1200" dirty="0">
              <a:latin typeface="Arial"/>
              <a:cs typeface="Arial"/>
            </a:rPr>
            <a:t> </a:t>
          </a:r>
          <a:r>
            <a:rPr lang="en-US" sz="3200" kern="1200" dirty="0" err="1">
              <a:latin typeface="Arial"/>
              <a:cs typeface="Arial"/>
            </a:rPr>
            <a:t>sự</a:t>
          </a:r>
          <a:r>
            <a:rPr lang="en-US" sz="3200" kern="1200" dirty="0">
              <a:latin typeface="Arial"/>
              <a:cs typeface="Arial"/>
            </a:rPr>
            <a:t> </a:t>
          </a:r>
          <a:r>
            <a:rPr lang="en-US" sz="3200" kern="1200" dirty="0" err="1">
              <a:latin typeface="Arial"/>
              <a:cs typeface="Arial"/>
            </a:rPr>
            <a:t>cố</a:t>
          </a:r>
          <a:r>
            <a:rPr lang="en-US" sz="3200" kern="1200" dirty="0">
              <a:latin typeface="Arial"/>
              <a:cs typeface="Arial"/>
            </a:rPr>
            <a:t> </a:t>
          </a:r>
          <a:r>
            <a:rPr lang="en-US" sz="3200" kern="1200" dirty="0" err="1">
              <a:latin typeface="Arial"/>
              <a:cs typeface="Arial"/>
            </a:rPr>
            <a:t>Sử</a:t>
          </a:r>
          <a:r>
            <a:rPr lang="en-US" sz="3200" kern="1200" dirty="0">
              <a:latin typeface="Arial"/>
              <a:cs typeface="Arial"/>
            </a:rPr>
            <a:t> </a:t>
          </a:r>
          <a:r>
            <a:rPr lang="en-US" sz="3200" kern="1200" dirty="0" err="1">
              <a:latin typeface="Arial"/>
              <a:cs typeface="Arial"/>
            </a:rPr>
            <a:t>dụng</a:t>
          </a:r>
          <a:r>
            <a:rPr lang="en-US" sz="3200" kern="1200" dirty="0">
              <a:latin typeface="Arial"/>
              <a:cs typeface="Arial"/>
            </a:rPr>
            <a:t> </a:t>
          </a:r>
          <a:r>
            <a:rPr lang="en-US" sz="3200" kern="1200" dirty="0" err="1">
              <a:latin typeface="Arial"/>
              <a:cs typeface="Arial"/>
            </a:rPr>
            <a:t>sai</a:t>
          </a:r>
          <a:r>
            <a:rPr lang="en-US" sz="3200" kern="1200" dirty="0">
              <a:latin typeface="Arial"/>
              <a:cs typeface="Arial"/>
            </a:rPr>
            <a:t> cách</a:t>
          </a:r>
          <a:endParaRPr lang="vi-VN" sz="3200" kern="1200" noProof="0" dirty="0">
            <a:latin typeface="Arial" panose="020B0604020202020204" pitchFamily="34" charset="0"/>
            <a:cs typeface="Arial" panose="020B0604020202020204" pitchFamily="34" charset="0"/>
          </a:endParaRPr>
        </a:p>
      </dsp:txBody>
      <dsp:txXfrm rot="-5400000">
        <a:off x="1260853" y="2465453"/>
        <a:ext cx="7240727" cy="927778"/>
      </dsp:txXfrm>
    </dsp:sp>
    <dsp:sp modelId="{2E69B724-E868-4430-B9F9-ABD896852ECA}">
      <dsp:nvSpPr>
        <dsp:cNvPr id="0" name=""/>
        <dsp:cNvSpPr/>
      </dsp:nvSpPr>
      <dsp:spPr>
        <a:xfrm>
          <a:off x="70720" y="2497342"/>
          <a:ext cx="864000" cy="864000"/>
        </a:xfrm>
        <a:prstGeom prst="ellipse">
          <a:avLst/>
        </a:prstGeom>
        <a:gradFill rotWithShape="0">
          <a:gsLst>
            <a:gs pos="100000">
              <a:srgbClr val="00FF00"/>
            </a:gs>
            <a:gs pos="10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3</a:t>
          </a:r>
          <a:endParaRPr lang="vi-VN" sz="4600" b="1" kern="1200" noProof="0" dirty="0">
            <a:latin typeface="Arial" panose="020B0604020202020204" pitchFamily="34" charset="0"/>
            <a:cs typeface="Arial" panose="020B0604020202020204" pitchFamily="34" charset="0"/>
          </a:endParaRPr>
        </a:p>
      </dsp:txBody>
      <dsp:txXfrm>
        <a:off x="197250" y="2623872"/>
        <a:ext cx="610940" cy="610940"/>
      </dsp:txXfrm>
    </dsp:sp>
    <dsp:sp modelId="{D639AD70-0BDD-4865-B22D-159E768B7D69}">
      <dsp:nvSpPr>
        <dsp:cNvPr id="0" name=""/>
        <dsp:cNvSpPr/>
      </dsp:nvSpPr>
      <dsp:spPr>
        <a:xfrm rot="5400000">
          <a:off x="4392231" y="484843"/>
          <a:ext cx="1028160" cy="7290918"/>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21920" tIns="81280" rIns="121920" bIns="81280" numCol="1" spcCol="1270" anchor="ctr" anchorCtr="0">
          <a:noAutofit/>
        </a:bodyPr>
        <a:lstStyle/>
        <a:p>
          <a:pPr lvl="0" algn="l" defTabSz="1422400">
            <a:lnSpc>
              <a:spcPct val="90000"/>
            </a:lnSpc>
            <a:spcBef>
              <a:spcPct val="0"/>
            </a:spcBef>
            <a:spcAft>
              <a:spcPct val="35000"/>
            </a:spcAft>
          </a:pPr>
          <a:r>
            <a:rPr lang="en-US" sz="3200" kern="1200" dirty="0" err="1">
              <a:latin typeface="Arial" panose="020B0604020202020204" pitchFamily="34" charset="0"/>
              <a:cs typeface="Arial" panose="020B0604020202020204" pitchFamily="34" charset="0"/>
            </a:rPr>
            <a:t>Xử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lí</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sự</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cố</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Đa</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thành</a:t>
          </a:r>
          <a:r>
            <a:rPr lang="en-US" sz="3200" kern="1200" dirty="0">
              <a:latin typeface="Arial" panose="020B0604020202020204" pitchFamily="34" charset="0"/>
              <a:cs typeface="Arial" panose="020B0604020202020204" pitchFamily="34" charset="0"/>
            </a:rPr>
            <a:t> </a:t>
          </a:r>
          <a:r>
            <a:rPr lang="en-US" sz="3200" kern="1200" dirty="0" err="1">
              <a:latin typeface="Arial" panose="020B0604020202020204" pitchFamily="34" charset="0"/>
              <a:cs typeface="Arial" panose="020B0604020202020204" pitchFamily="34" charset="0"/>
            </a:rPr>
            <a:t>tố</a:t>
          </a:r>
          <a:endParaRPr lang="vi-VN" sz="3200" kern="1200" noProof="0" dirty="0">
            <a:latin typeface="Arial" panose="020B0604020202020204" pitchFamily="34" charset="0"/>
            <a:cs typeface="Arial" panose="020B0604020202020204" pitchFamily="34" charset="0"/>
          </a:endParaRPr>
        </a:p>
      </dsp:txBody>
      <dsp:txXfrm rot="-5400000">
        <a:off x="1260853" y="3666413"/>
        <a:ext cx="7240727" cy="927778"/>
      </dsp:txXfrm>
    </dsp:sp>
    <dsp:sp modelId="{B1448F73-F8FB-4C5B-A391-2D0D3FE70A5F}">
      <dsp:nvSpPr>
        <dsp:cNvPr id="0" name=""/>
        <dsp:cNvSpPr/>
      </dsp:nvSpPr>
      <dsp:spPr>
        <a:xfrm>
          <a:off x="70720" y="3698302"/>
          <a:ext cx="864000" cy="864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044700">
            <a:lnSpc>
              <a:spcPct val="90000"/>
            </a:lnSpc>
            <a:spcBef>
              <a:spcPct val="0"/>
            </a:spcBef>
            <a:spcAft>
              <a:spcPct val="35000"/>
            </a:spcAft>
          </a:pPr>
          <a:r>
            <a:rPr lang="en-US" sz="4600" b="1" kern="1200" noProof="0" dirty="0">
              <a:latin typeface="Arial" panose="020B0604020202020204" pitchFamily="34" charset="0"/>
              <a:cs typeface="Arial" panose="020B0604020202020204" pitchFamily="34" charset="0"/>
            </a:rPr>
            <a:t>4</a:t>
          </a:r>
          <a:endParaRPr lang="vi-VN" sz="4600" b="1" kern="1200" noProof="0" dirty="0">
            <a:latin typeface="Arial" panose="020B0604020202020204" pitchFamily="34" charset="0"/>
            <a:cs typeface="Arial" panose="020B0604020202020204" pitchFamily="34" charset="0"/>
          </a:endParaRPr>
        </a:p>
      </dsp:txBody>
      <dsp:txXfrm>
        <a:off x="197250" y="3824832"/>
        <a:ext cx="610940" cy="610940"/>
      </dsp:txXfrm>
    </dsp:sp>
  </dsp:spTree>
</dsp:drawing>
</file>

<file path=ppt/diagrams/layout1.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02.12.2021</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gif>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02.12.2021</a:t>
            </a:fld>
            <a:endParaRPr lang="ru-R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676179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31</a:t>
            </a:fld>
            <a:endParaRPr lang="ru-RU"/>
          </a:p>
        </p:txBody>
      </p:sp>
    </p:spTree>
    <p:extLst>
      <p:ext uri="{BB962C8B-B14F-4D97-AF65-F5344CB8AC3E}">
        <p14:creationId xmlns:p14="http://schemas.microsoft.com/office/powerpoint/2010/main" val="68205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32</a:t>
            </a:fld>
            <a:endParaRPr lang="ru-RU"/>
          </a:p>
        </p:txBody>
      </p:sp>
    </p:spTree>
    <p:extLst>
      <p:ext uri="{BB962C8B-B14F-4D97-AF65-F5344CB8AC3E}">
        <p14:creationId xmlns:p14="http://schemas.microsoft.com/office/powerpoint/2010/main" val="1934315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36</a:t>
            </a:fld>
            <a:endParaRPr lang="ru-RU"/>
          </a:p>
        </p:txBody>
      </p:sp>
    </p:spTree>
    <p:extLst>
      <p:ext uri="{BB962C8B-B14F-4D97-AF65-F5344CB8AC3E}">
        <p14:creationId xmlns:p14="http://schemas.microsoft.com/office/powerpoint/2010/main" val="17483386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37</a:t>
            </a:fld>
            <a:endParaRPr lang="ru-RU"/>
          </a:p>
        </p:txBody>
      </p:sp>
    </p:spTree>
    <p:extLst>
      <p:ext uri="{BB962C8B-B14F-4D97-AF65-F5344CB8AC3E}">
        <p14:creationId xmlns:p14="http://schemas.microsoft.com/office/powerpoint/2010/main" val="3304297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45</a:t>
            </a:fld>
            <a:endParaRPr lang="ru-RU"/>
          </a:p>
        </p:txBody>
      </p:sp>
    </p:spTree>
    <p:extLst>
      <p:ext uri="{BB962C8B-B14F-4D97-AF65-F5344CB8AC3E}">
        <p14:creationId xmlns:p14="http://schemas.microsoft.com/office/powerpoint/2010/main" val="3078780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46</a:t>
            </a:fld>
            <a:endParaRPr lang="ru-RU"/>
          </a:p>
        </p:txBody>
      </p:sp>
    </p:spTree>
    <p:extLst>
      <p:ext uri="{BB962C8B-B14F-4D97-AF65-F5344CB8AC3E}">
        <p14:creationId xmlns:p14="http://schemas.microsoft.com/office/powerpoint/2010/main" val="619674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56</a:t>
            </a:fld>
            <a:endParaRPr lang="ru-RU"/>
          </a:p>
        </p:txBody>
      </p:sp>
    </p:spTree>
    <p:extLst>
      <p:ext uri="{BB962C8B-B14F-4D97-AF65-F5344CB8AC3E}">
        <p14:creationId xmlns:p14="http://schemas.microsoft.com/office/powerpoint/2010/main" val="4293200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57</a:t>
            </a:fld>
            <a:endParaRPr lang="ru-RU"/>
          </a:p>
        </p:txBody>
      </p:sp>
    </p:spTree>
    <p:extLst>
      <p:ext uri="{BB962C8B-B14F-4D97-AF65-F5344CB8AC3E}">
        <p14:creationId xmlns:p14="http://schemas.microsoft.com/office/powerpoint/2010/main" val="471190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64</a:t>
            </a:fld>
            <a:endParaRPr lang="ru-RU"/>
          </a:p>
        </p:txBody>
      </p:sp>
    </p:spTree>
    <p:extLst>
      <p:ext uri="{BB962C8B-B14F-4D97-AF65-F5344CB8AC3E}">
        <p14:creationId xmlns:p14="http://schemas.microsoft.com/office/powerpoint/2010/main" val="22728872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65</a:t>
            </a:fld>
            <a:endParaRPr lang="ru-RU"/>
          </a:p>
        </p:txBody>
      </p:sp>
    </p:spTree>
    <p:extLst>
      <p:ext uri="{BB962C8B-B14F-4D97-AF65-F5344CB8AC3E}">
        <p14:creationId xmlns:p14="http://schemas.microsoft.com/office/powerpoint/2010/main" val="4124522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2</a:t>
            </a:fld>
            <a:endParaRPr lang="ru-RU"/>
          </a:p>
        </p:txBody>
      </p:sp>
    </p:spTree>
    <p:extLst>
      <p:ext uri="{BB962C8B-B14F-4D97-AF65-F5344CB8AC3E}">
        <p14:creationId xmlns:p14="http://schemas.microsoft.com/office/powerpoint/2010/main" val="1233504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66</a:t>
            </a:fld>
            <a:endParaRPr lang="ru-RU"/>
          </a:p>
        </p:txBody>
      </p:sp>
    </p:spTree>
    <p:extLst>
      <p:ext uri="{BB962C8B-B14F-4D97-AF65-F5344CB8AC3E}">
        <p14:creationId xmlns:p14="http://schemas.microsoft.com/office/powerpoint/2010/main" val="1377914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67</a:t>
            </a:fld>
            <a:endParaRPr lang="ru-RU"/>
          </a:p>
        </p:txBody>
      </p:sp>
    </p:spTree>
    <p:extLst>
      <p:ext uri="{BB962C8B-B14F-4D97-AF65-F5344CB8AC3E}">
        <p14:creationId xmlns:p14="http://schemas.microsoft.com/office/powerpoint/2010/main" val="8380962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68</a:t>
            </a:fld>
            <a:endParaRPr lang="ru-RU"/>
          </a:p>
        </p:txBody>
      </p:sp>
    </p:spTree>
    <p:extLst>
      <p:ext uri="{BB962C8B-B14F-4D97-AF65-F5344CB8AC3E}">
        <p14:creationId xmlns:p14="http://schemas.microsoft.com/office/powerpoint/2010/main" val="2657273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69</a:t>
            </a:fld>
            <a:endParaRPr lang="ru-RU"/>
          </a:p>
        </p:txBody>
      </p:sp>
    </p:spTree>
    <p:extLst>
      <p:ext uri="{BB962C8B-B14F-4D97-AF65-F5344CB8AC3E}">
        <p14:creationId xmlns:p14="http://schemas.microsoft.com/office/powerpoint/2010/main" val="239074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4</a:t>
            </a:fld>
            <a:endParaRPr lang="ru-RU"/>
          </a:p>
        </p:txBody>
      </p:sp>
    </p:spTree>
    <p:extLst>
      <p:ext uri="{BB962C8B-B14F-4D97-AF65-F5344CB8AC3E}">
        <p14:creationId xmlns:p14="http://schemas.microsoft.com/office/powerpoint/2010/main" val="1503758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12</a:t>
            </a:fld>
            <a:endParaRPr lang="ru-RU"/>
          </a:p>
        </p:txBody>
      </p:sp>
    </p:spTree>
    <p:extLst>
      <p:ext uri="{BB962C8B-B14F-4D97-AF65-F5344CB8AC3E}">
        <p14:creationId xmlns:p14="http://schemas.microsoft.com/office/powerpoint/2010/main" val="447083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16</a:t>
            </a:fld>
            <a:endParaRPr lang="ru-RU"/>
          </a:p>
        </p:txBody>
      </p:sp>
    </p:spTree>
    <p:extLst>
      <p:ext uri="{BB962C8B-B14F-4D97-AF65-F5344CB8AC3E}">
        <p14:creationId xmlns:p14="http://schemas.microsoft.com/office/powerpoint/2010/main" val="2309865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20</a:t>
            </a:fld>
            <a:endParaRPr lang="ru-RU"/>
          </a:p>
        </p:txBody>
      </p:sp>
    </p:spTree>
    <p:extLst>
      <p:ext uri="{BB962C8B-B14F-4D97-AF65-F5344CB8AC3E}">
        <p14:creationId xmlns:p14="http://schemas.microsoft.com/office/powerpoint/2010/main" val="3663853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25</a:t>
            </a:fld>
            <a:endParaRPr lang="ru-RU"/>
          </a:p>
        </p:txBody>
      </p:sp>
    </p:spTree>
    <p:extLst>
      <p:ext uri="{BB962C8B-B14F-4D97-AF65-F5344CB8AC3E}">
        <p14:creationId xmlns:p14="http://schemas.microsoft.com/office/powerpoint/2010/main" val="328041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1F8C0C-5812-497D-B352-B5908CC200C0}" type="slidenum">
              <a:rPr lang="ru-RU" smtClean="0"/>
              <a:t>27</a:t>
            </a:fld>
            <a:endParaRPr lang="ru-RU"/>
          </a:p>
        </p:txBody>
      </p:sp>
    </p:spTree>
    <p:extLst>
      <p:ext uri="{BB962C8B-B14F-4D97-AF65-F5344CB8AC3E}">
        <p14:creationId xmlns:p14="http://schemas.microsoft.com/office/powerpoint/2010/main" val="2045573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28</a:t>
            </a:fld>
            <a:endParaRPr lang="ru-RU"/>
          </a:p>
        </p:txBody>
      </p:sp>
    </p:spTree>
    <p:extLst>
      <p:ext uri="{BB962C8B-B14F-4D97-AF65-F5344CB8AC3E}">
        <p14:creationId xmlns:p14="http://schemas.microsoft.com/office/powerpoint/2010/main" val="1767598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96753"/>
            <a:ext cx="7772400" cy="2376264"/>
          </a:xfrm>
        </p:spPr>
        <p:txBody>
          <a:bodyPr anchor="b">
            <a:normAutofit/>
          </a:bodyPr>
          <a:lstStyle>
            <a:lvl1pPr>
              <a:defRPr sz="4000" b="1" baseline="0">
                <a:latin typeface="Arial" pitchFamily="34" charset="0"/>
                <a:cs typeface="Arial" pitchFamily="34" charset="0"/>
              </a:defRPr>
            </a:lvl1pPr>
          </a:lstStyle>
          <a:p>
            <a:r>
              <a:rPr lang="en-US"/>
              <a:t>Click to edit Master title style</a:t>
            </a:r>
            <a:r>
              <a:rPr lang="vi-VN"/>
              <a:t>. What should be If the title is too long?</a:t>
            </a:r>
            <a:endParaRPr lang="ru-RU"/>
          </a:p>
        </p:txBody>
      </p:sp>
      <p:sp>
        <p:nvSpPr>
          <p:cNvPr id="3" name="Subtitle 2"/>
          <p:cNvSpPr>
            <a:spLocks noGrp="1"/>
          </p:cNvSpPr>
          <p:nvPr>
            <p:ph type="subTitle" idx="1"/>
          </p:nvPr>
        </p:nvSpPr>
        <p:spPr>
          <a:xfrm>
            <a:off x="683568" y="3717032"/>
            <a:ext cx="7776864"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ru-RU"/>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pic>
        <p:nvPicPr>
          <p:cNvPr id="2050" name="Picture 2" descr="http://www.emoticonswallpapers.com/images/thank-you/thank-you-glitter-pictures-01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14400" y="990600"/>
            <a:ext cx="7239000" cy="48501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userDrawn="1"/>
        </p:nvSpPr>
        <p:spPr>
          <a:xfrm>
            <a:off x="4809903" y="6553200"/>
            <a:ext cx="4257897" cy="215444"/>
          </a:xfrm>
          <a:prstGeom prst="rect">
            <a:avLst/>
          </a:prstGeom>
          <a:noFill/>
        </p:spPr>
        <p:txBody>
          <a:bodyPr wrap="none" rtlCol="0">
            <a:spAutoFit/>
          </a:bodyPr>
          <a:lstStyle/>
          <a:p>
            <a:r>
              <a:rPr lang="vi-VN" sz="800"/>
              <a:t>http://www.emoticonswallpapers.com/images/thank-you/thank-you-glitter-pictures-010.jpg</a:t>
            </a:r>
          </a:p>
        </p:txBody>
      </p:sp>
    </p:spTree>
    <p:extLst>
      <p:ext uri="{BB962C8B-B14F-4D97-AF65-F5344CB8AC3E}">
        <p14:creationId xmlns:p14="http://schemas.microsoft.com/office/powerpoint/2010/main" val="41550011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3">
    <p:spTree>
      <p:nvGrpSpPr>
        <p:cNvPr id="1" name=""/>
        <p:cNvGrpSpPr/>
        <p:nvPr/>
      </p:nvGrpSpPr>
      <p:grpSpPr>
        <a:xfrm>
          <a:off x="0" y="0"/>
          <a:ext cx="0" cy="0"/>
          <a:chOff x="0" y="0"/>
          <a:chExt cx="0" cy="0"/>
        </a:xfrm>
      </p:grpSpPr>
      <p:sp>
        <p:nvSpPr>
          <p:cNvPr id="4" name="TextBox 3"/>
          <p:cNvSpPr txBox="1"/>
          <p:nvPr userDrawn="1"/>
        </p:nvSpPr>
        <p:spPr>
          <a:xfrm>
            <a:off x="5372558" y="6553200"/>
            <a:ext cx="3695242" cy="215444"/>
          </a:xfrm>
          <a:prstGeom prst="rect">
            <a:avLst/>
          </a:prstGeom>
          <a:noFill/>
        </p:spPr>
        <p:txBody>
          <a:bodyPr wrap="none" rtlCol="0">
            <a:spAutoFit/>
          </a:bodyPr>
          <a:lstStyle/>
          <a:p>
            <a:r>
              <a:rPr lang="vi-VN" sz="800"/>
              <a:t>http://www.corydoiron.com/wp-content/uploads/2012/11/Thank-You-Kids-.jpg</a:t>
            </a:r>
          </a:p>
        </p:txBody>
      </p:sp>
      <p:pic>
        <p:nvPicPr>
          <p:cNvPr id="3074" name="Picture 2" descr="http://www.corydoiron.com/wp-content/uploads/2012/11/Thank-You-Kids-.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600" y="761999"/>
            <a:ext cx="7772400" cy="5218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06545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4">
    <p:spTree>
      <p:nvGrpSpPr>
        <p:cNvPr id="1" name=""/>
        <p:cNvGrpSpPr/>
        <p:nvPr/>
      </p:nvGrpSpPr>
      <p:grpSpPr>
        <a:xfrm>
          <a:off x="0" y="0"/>
          <a:ext cx="0" cy="0"/>
          <a:chOff x="0" y="0"/>
          <a:chExt cx="0" cy="0"/>
        </a:xfrm>
      </p:grpSpPr>
      <p:sp>
        <p:nvSpPr>
          <p:cNvPr id="4" name="TextBox 3"/>
          <p:cNvSpPr txBox="1"/>
          <p:nvPr userDrawn="1"/>
        </p:nvSpPr>
        <p:spPr>
          <a:xfrm>
            <a:off x="5105400" y="6553200"/>
            <a:ext cx="3972562" cy="215444"/>
          </a:xfrm>
          <a:prstGeom prst="rect">
            <a:avLst/>
          </a:prstGeom>
          <a:noFill/>
        </p:spPr>
        <p:txBody>
          <a:bodyPr wrap="none" rtlCol="0">
            <a:spAutoFit/>
          </a:bodyPr>
          <a:lstStyle/>
          <a:p>
            <a:r>
              <a:rPr lang="vi-VN" sz="800"/>
              <a:t>http://www.marketingyourpurpose.com/wp-content/uploads/2014/04/Thank-You.jpg</a:t>
            </a:r>
          </a:p>
        </p:txBody>
      </p:sp>
      <p:pic>
        <p:nvPicPr>
          <p:cNvPr id="1028" name="Picture 4" descr="http://www.marketingyourpurpose.com/wp-content/uploads/2014/04/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62000" y="609600"/>
            <a:ext cx="7634068" cy="5725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8098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5">
    <p:spTree>
      <p:nvGrpSpPr>
        <p:cNvPr id="1" name=""/>
        <p:cNvGrpSpPr/>
        <p:nvPr/>
      </p:nvGrpSpPr>
      <p:grpSpPr>
        <a:xfrm>
          <a:off x="0" y="0"/>
          <a:ext cx="0" cy="0"/>
          <a:chOff x="0" y="0"/>
          <a:chExt cx="0" cy="0"/>
        </a:xfrm>
      </p:grpSpPr>
      <p:sp>
        <p:nvSpPr>
          <p:cNvPr id="4" name="TextBox 3"/>
          <p:cNvSpPr txBox="1"/>
          <p:nvPr userDrawn="1"/>
        </p:nvSpPr>
        <p:spPr>
          <a:xfrm>
            <a:off x="6462600" y="6553200"/>
            <a:ext cx="2605200" cy="215444"/>
          </a:xfrm>
          <a:prstGeom prst="rect">
            <a:avLst/>
          </a:prstGeom>
          <a:noFill/>
        </p:spPr>
        <p:txBody>
          <a:bodyPr wrap="none" rtlCol="0">
            <a:spAutoFit/>
          </a:bodyPr>
          <a:lstStyle/>
          <a:p>
            <a:r>
              <a:rPr lang="vi-VN" sz="800"/>
              <a:t>http://f.tqn.com/y/jobsearch/1/W/J/7/1/185275200.jpg</a:t>
            </a:r>
          </a:p>
        </p:txBody>
      </p:sp>
      <p:pic>
        <p:nvPicPr>
          <p:cNvPr id="2050" name="Picture 2" descr="http://f.tqn.com/y/jobsearch/1/W/J/7/1/185275200.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5800" y="914400"/>
            <a:ext cx="7876468"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2047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04800" y="228600"/>
            <a:ext cx="8610600" cy="6400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ục lục phụ 1">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228600" y="1143000"/>
            <a:ext cx="8610600" cy="5334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hasCustomPrompt="1"/>
          </p:nvPr>
        </p:nvSpPr>
        <p:spPr>
          <a:xfrm>
            <a:off x="228600" y="274638"/>
            <a:ext cx="8610600" cy="792162"/>
          </a:xfrm>
        </p:spPr>
        <p:txBody>
          <a:bodyPr/>
          <a:lstStyle>
            <a:lvl1pPr>
              <a:defRPr b="1" baseline="0">
                <a:solidFill>
                  <a:srgbClr val="FF0000"/>
                </a:solidFill>
                <a:latin typeface="Calibri" pitchFamily="34" charset="0"/>
              </a:defRPr>
            </a:lvl1pPr>
          </a:lstStyle>
          <a:p>
            <a:r>
              <a:rPr lang="vi-VN"/>
              <a:t>Tiêu đề của mục lục phụ</a:t>
            </a:r>
            <a:endParaRPr lang="en-US"/>
          </a:p>
        </p:txBody>
      </p:sp>
    </p:spTree>
    <p:extLst>
      <p:ext uri="{BB962C8B-B14F-4D97-AF65-F5344CB8AC3E}">
        <p14:creationId xmlns:p14="http://schemas.microsoft.com/office/powerpoint/2010/main" val="22363001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ục lục phụ 2">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57200" y="1676400"/>
            <a:ext cx="8382000" cy="685800"/>
          </a:xfrm>
        </p:spPr>
        <p:txBody>
          <a:bodyPr>
            <a:noAutofit/>
          </a:bodyPr>
          <a:lstStyle>
            <a:lvl1pPr marL="0" indent="0">
              <a:buNone/>
              <a:defRPr sz="4000" b="1"/>
            </a:lvl1pPr>
            <a:lvl2pPr marL="457200" indent="0">
              <a:buNone/>
              <a:defRPr/>
            </a:lvl2pPr>
          </a:lstStyle>
          <a:p>
            <a:pPr lvl="0"/>
            <a:r>
              <a:rPr lang="en-US"/>
              <a:t>Edit Master text styles</a:t>
            </a:r>
          </a:p>
        </p:txBody>
      </p:sp>
      <p:sp>
        <p:nvSpPr>
          <p:cNvPr id="6" name="Text Placeholder 5"/>
          <p:cNvSpPr>
            <a:spLocks noGrp="1"/>
          </p:cNvSpPr>
          <p:nvPr>
            <p:ph type="body" sz="quarter" idx="11"/>
          </p:nvPr>
        </p:nvSpPr>
        <p:spPr>
          <a:xfrm>
            <a:off x="457200" y="2438400"/>
            <a:ext cx="8382000" cy="3124200"/>
          </a:xfrm>
          <a:solidFill>
            <a:schemeClr val="bg1"/>
          </a:solidFill>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9144000" cy="6172200"/>
          </a:xfrm>
        </p:spPr>
        <p:txBody>
          <a:bodyPr>
            <a:normAutofit/>
          </a:bodyPr>
          <a:lstStyle>
            <a:lvl1pPr>
              <a:lnSpc>
                <a:spcPct val="114000"/>
              </a:lnSpc>
              <a:spcBef>
                <a:spcPts val="600"/>
              </a:spcBef>
              <a:spcAft>
                <a:spcPts val="600"/>
              </a:spcAft>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urce Code">
    <p:spTree>
      <p:nvGrpSpPr>
        <p:cNvPr id="1" name=""/>
        <p:cNvGrpSpPr/>
        <p:nvPr/>
      </p:nvGrpSpPr>
      <p:grpSpPr>
        <a:xfrm>
          <a:off x="0" y="0"/>
          <a:ext cx="0" cy="0"/>
          <a:chOff x="0" y="0"/>
          <a:chExt cx="0" cy="0"/>
        </a:xfrm>
      </p:grpSpPr>
      <p:sp>
        <p:nvSpPr>
          <p:cNvPr id="4" name="Content Placeholder 3"/>
          <p:cNvSpPr>
            <a:spLocks noGrp="1"/>
          </p:cNvSpPr>
          <p:nvPr>
            <p:ph sz="quarter" idx="13" hasCustomPrompt="1"/>
          </p:nvPr>
        </p:nvSpPr>
        <p:spPr>
          <a:xfrm>
            <a:off x="0" y="685800"/>
            <a:ext cx="9144000" cy="6172200"/>
          </a:xfrm>
        </p:spPr>
        <p:txBody>
          <a:bodyPr>
            <a:normAutofit/>
          </a:bodyPr>
          <a:lstStyle>
            <a:lvl1pPr marL="0" indent="0" defTabSz="914400">
              <a:lnSpc>
                <a:spcPct val="100000"/>
              </a:lnSpc>
              <a:spcBef>
                <a:spcPts val="0"/>
              </a:spcBef>
              <a:spcAft>
                <a:spcPts val="0"/>
              </a:spcAft>
              <a:buNone/>
              <a:tabLst>
                <a:tab pos="463550" algn="l"/>
                <a:tab pos="914400" algn="l"/>
                <a:tab pos="1377950" algn="l"/>
                <a:tab pos="1828800" algn="l"/>
                <a:tab pos="2292350" algn="l"/>
                <a:tab pos="2743200" algn="l"/>
                <a:tab pos="3206750" algn="l"/>
                <a:tab pos="3657600" algn="l"/>
                <a:tab pos="4121150" algn="l"/>
                <a:tab pos="4572000" algn="l"/>
                <a:tab pos="5035550" algn="l"/>
                <a:tab pos="5486400" algn="l"/>
                <a:tab pos="5949950" algn="l"/>
                <a:tab pos="6400800" algn="l"/>
              </a:tabLst>
              <a:defRPr sz="3200">
                <a:latin typeface="Arial Narrow" panose="020B0606020202030204"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Click to edit Master text styles</a:t>
            </a:r>
            <a:endParaRPr lang="ru-RU"/>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40872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6882184"/>
          </a:xfrm>
          <a:noFill/>
        </p:spPr>
        <p:txBody>
          <a:bodyPr>
            <a:noAutofit/>
          </a:bodyPr>
          <a:lstStyle>
            <a:lvl1pPr>
              <a:defRPr sz="6000" b="1" baseline="0">
                <a:solidFill>
                  <a:srgbClr val="FF0000"/>
                </a:solidFill>
                <a:latin typeface="Arial Narrow" pitchFamily="34" charset="0"/>
              </a:defRPr>
            </a:lvl1pPr>
          </a:lstStyle>
          <a:p>
            <a:r>
              <a:rPr lang="vi-VN"/>
              <a:t>Nhấn chuột vào đây để thay đổi tiêu đề</a:t>
            </a:r>
            <a:endParaRPr lang="ru-RU"/>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estion and Answer 1">
    <p:spTree>
      <p:nvGrpSpPr>
        <p:cNvPr id="1" name=""/>
        <p:cNvGrpSpPr/>
        <p:nvPr/>
      </p:nvGrpSpPr>
      <p:grpSpPr>
        <a:xfrm>
          <a:off x="0" y="0"/>
          <a:ext cx="0" cy="0"/>
          <a:chOff x="0" y="0"/>
          <a:chExt cx="0" cy="0"/>
        </a:xfrm>
      </p:grpSpPr>
      <p:pic>
        <p:nvPicPr>
          <p:cNvPr id="1026" name="Picture 2" descr="http://www.princetonacademy.in/wp-content/uploads/2012/03/QNA.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33500" y="533400"/>
            <a:ext cx="6057900" cy="605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0856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6800" y="1676399"/>
            <a:ext cx="699135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6736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estion and Answer 3">
    <p:spTree>
      <p:nvGrpSpPr>
        <p:cNvPr id="1" name=""/>
        <p:cNvGrpSpPr/>
        <p:nvPr/>
      </p:nvGrpSpPr>
      <p:grpSpPr>
        <a:xfrm>
          <a:off x="0" y="0"/>
          <a:ext cx="0" cy="0"/>
          <a:chOff x="0" y="0"/>
          <a:chExt cx="0" cy="0"/>
        </a:xfrm>
      </p:grpSpPr>
      <p:pic>
        <p:nvPicPr>
          <p:cNvPr id="3074" name="Picture 2" descr="http://3.bp.blogspot.com/_vtyKKLw61_o/TTf-XH2pTWI/AAAAAAAAAPE/u54vJMaZa-s/s1600/question.gi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71800" y="76200"/>
            <a:ext cx="2997200" cy="6295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4654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pic>
        <p:nvPicPr>
          <p:cNvPr id="1026" name="Picture 2" descr="http://www.caridad.com/wp-content/uploads/2015/11/thankyou.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5800" y="914400"/>
            <a:ext cx="7810500" cy="526732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userDrawn="1"/>
        </p:nvSpPr>
        <p:spPr>
          <a:xfrm>
            <a:off x="5791200" y="6553200"/>
            <a:ext cx="3199915" cy="215444"/>
          </a:xfrm>
          <a:prstGeom prst="rect">
            <a:avLst/>
          </a:prstGeom>
          <a:noFill/>
        </p:spPr>
        <p:txBody>
          <a:bodyPr wrap="none" rtlCol="0">
            <a:spAutoFit/>
          </a:bodyPr>
          <a:lstStyle/>
          <a:p>
            <a:r>
              <a:rPr lang="vi-VN" sz="800"/>
              <a:t>http://www.caridad.com/wp-content/uploads/2015/11/thankyou.jpg</a:t>
            </a:r>
          </a:p>
        </p:txBody>
      </p:sp>
    </p:spTree>
    <p:extLst>
      <p:ext uri="{BB962C8B-B14F-4D97-AF65-F5344CB8AC3E}">
        <p14:creationId xmlns:p14="http://schemas.microsoft.com/office/powerpoint/2010/main" val="7161896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6" r:id="rId3"/>
    <p:sldLayoutId id="2147483654" r:id="rId4"/>
    <p:sldLayoutId id="2147483655" r:id="rId5"/>
    <p:sldLayoutId id="2147483656" r:id="rId6"/>
    <p:sldLayoutId id="2147483657" r:id="rId7"/>
    <p:sldLayoutId id="2147483658" r:id="rId8"/>
    <p:sldLayoutId id="2147483661" r:id="rId9"/>
    <p:sldLayoutId id="2147483662" r:id="rId10"/>
    <p:sldLayoutId id="2147483663" r:id="rId11"/>
    <p:sldLayoutId id="2147483664" r:id="rId12"/>
    <p:sldLayoutId id="2147483665" r:id="rId13"/>
    <p:sldLayoutId id="2147483650" r:id="rId14"/>
    <p:sldLayoutId id="2147483659" r:id="rId15"/>
    <p:sldLayoutId id="2147483653" r:id="rId1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6.png"/><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20.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25.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27.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35.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6.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hyperlink" Target="http://www.flickr.com/photos/emberstudio/7612033608/" TargetMode="External"/><Relationship Id="rId7" Type="http://schemas.openxmlformats.org/officeDocument/2006/relationships/image" Target="../media/image41.jpeg"/><Relationship Id="rId2" Type="http://schemas.openxmlformats.org/officeDocument/2006/relationships/image" Target="../media/image38.jpeg"/><Relationship Id="rId1" Type="http://schemas.openxmlformats.org/officeDocument/2006/relationships/slideLayout" Target="../slideLayouts/slideLayout4.xml"/><Relationship Id="rId6" Type="http://schemas.openxmlformats.org/officeDocument/2006/relationships/image" Target="../media/image40.jpeg"/><Relationship Id="rId5" Type="http://schemas.openxmlformats.org/officeDocument/2006/relationships/hyperlink" Target="http://pngimg.com/download/25923" TargetMode="Externa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image" Target="../media/image63.g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70.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7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71.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7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72390"/>
            <a:ext cx="7772400" cy="2376264"/>
          </a:xfrm>
        </p:spPr>
        <p:txBody>
          <a:bodyPr>
            <a:normAutofit/>
          </a:bodyPr>
          <a:lstStyle/>
          <a:p>
            <a:pPr>
              <a:lnSpc>
                <a:spcPct val="114000"/>
              </a:lnSpc>
            </a:pPr>
            <a:r>
              <a:rPr lang="en-US" dirty="0"/>
              <a:t>Module V.  Handling Network Security Incidents</a:t>
            </a:r>
            <a:endParaRPr lang="vi-VN" dirty="0"/>
          </a:p>
        </p:txBody>
      </p:sp>
      <p:sp>
        <p:nvSpPr>
          <p:cNvPr id="3" name="Subtitle 2"/>
          <p:cNvSpPr>
            <a:spLocks noGrp="1"/>
          </p:cNvSpPr>
          <p:nvPr>
            <p:ph type="subTitle" idx="1"/>
          </p:nvPr>
        </p:nvSpPr>
        <p:spPr>
          <a:xfrm>
            <a:off x="683568" y="2681064"/>
            <a:ext cx="8003232" cy="3795936"/>
          </a:xfrm>
        </p:spPr>
        <p:txBody>
          <a:bodyPr>
            <a:normAutofit/>
          </a:bodyPr>
          <a:lstStyle/>
          <a:p>
            <a:pPr>
              <a:tabLst>
                <a:tab pos="1881188" algn="l"/>
              </a:tabLst>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1397454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3200" dirty="0"/>
              <a:t>Following the Containment Strategy to Stop DoS</a:t>
            </a:r>
            <a:endParaRPr lang="vi-VN" sz="32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10</a:t>
            </a:fld>
            <a:endParaRPr lang="ru-RU" dirty="0"/>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82245" y="2033784"/>
            <a:ext cx="4999210" cy="77641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Triển khai các bộ lọc sau khi phân tích được phương thức tấn công</a:t>
            </a:r>
          </a:p>
        </p:txBody>
      </p:sp>
      <p:sp>
        <p:nvSpPr>
          <p:cNvPr id="8" name="Rectangle: Rounded Corners 7">
            <a:extLst>
              <a:ext uri="{FF2B5EF4-FFF2-40B4-BE49-F238E27FC236}">
                <a16:creationId xmlns:a16="http://schemas.microsoft.com/office/drawing/2014/main" id="{CEA8A755-ECF8-4330-87E8-1710FEB5AA67}"/>
              </a:ext>
            </a:extLst>
          </p:cNvPr>
          <p:cNvSpPr/>
          <p:nvPr/>
        </p:nvSpPr>
        <p:spPr>
          <a:xfrm>
            <a:off x="201440" y="1039441"/>
            <a:ext cx="4999210" cy="77641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lgn="just">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Sửa các điểm yếu và lỗ hổng đã bị khai thác</a:t>
            </a:r>
          </a:p>
        </p:txBody>
      </p:sp>
      <p:sp>
        <p:nvSpPr>
          <p:cNvPr id="10" name="Rectangle: Rounded Corners 9">
            <a:extLst>
              <a:ext uri="{FF2B5EF4-FFF2-40B4-BE49-F238E27FC236}">
                <a16:creationId xmlns:a16="http://schemas.microsoft.com/office/drawing/2014/main" id="{E1FCC3EE-54C8-4EED-81AC-AEED35B7FFB2}"/>
              </a:ext>
            </a:extLst>
          </p:cNvPr>
          <p:cNvSpPr/>
          <p:nvPr/>
        </p:nvSpPr>
        <p:spPr>
          <a:xfrm>
            <a:off x="1703070" y="3028127"/>
            <a:ext cx="4999210" cy="77641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Triển khai bộ lọc ISP</a:t>
            </a:r>
          </a:p>
        </p:txBody>
      </p:sp>
      <p:sp>
        <p:nvSpPr>
          <p:cNvPr id="9" name="Rectangle: Rounded Corners 8">
            <a:extLst>
              <a:ext uri="{FF2B5EF4-FFF2-40B4-BE49-F238E27FC236}">
                <a16:creationId xmlns:a16="http://schemas.microsoft.com/office/drawing/2014/main" id="{CA3C61BB-1367-4AF6-9628-51C43B9AC6A0}"/>
              </a:ext>
            </a:extLst>
          </p:cNvPr>
          <p:cNvSpPr/>
          <p:nvPr/>
        </p:nvSpPr>
        <p:spPr>
          <a:xfrm>
            <a:off x="2495305" y="4047806"/>
            <a:ext cx="4999210" cy="77641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Định vị máy chủ tấn công</a:t>
            </a:r>
          </a:p>
        </p:txBody>
      </p:sp>
      <p:sp>
        <p:nvSpPr>
          <p:cNvPr id="11" name="Rectangle: Rounded Corners 10">
            <a:extLst>
              <a:ext uri="{FF2B5EF4-FFF2-40B4-BE49-F238E27FC236}">
                <a16:creationId xmlns:a16="http://schemas.microsoft.com/office/drawing/2014/main" id="{4B5B4E8D-E4FD-49E1-A8FA-1A50DD8AA1A6}"/>
              </a:ext>
            </a:extLst>
          </p:cNvPr>
          <p:cNvSpPr/>
          <p:nvPr/>
        </p:nvSpPr>
        <p:spPr>
          <a:xfrm>
            <a:off x="3481850" y="5074353"/>
            <a:ext cx="4999210" cy="77641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Phản công</a:t>
            </a:r>
          </a:p>
        </p:txBody>
      </p:sp>
      <p:cxnSp>
        <p:nvCxnSpPr>
          <p:cNvPr id="12" name="Connector: Curved 11">
            <a:extLst>
              <a:ext uri="{FF2B5EF4-FFF2-40B4-BE49-F238E27FC236}">
                <a16:creationId xmlns:a16="http://schemas.microsoft.com/office/drawing/2014/main" id="{48C14CC1-55C9-4A74-8CD4-9FE17333C2AC}"/>
              </a:ext>
            </a:extLst>
          </p:cNvPr>
          <p:cNvCxnSpPr>
            <a:stCxn id="8" idx="3"/>
            <a:endCxn id="20" idx="3"/>
          </p:cNvCxnSpPr>
          <p:nvPr/>
        </p:nvCxnSpPr>
        <p:spPr>
          <a:xfrm>
            <a:off x="5200650" y="1427646"/>
            <a:ext cx="780805" cy="994343"/>
          </a:xfrm>
          <a:prstGeom prst="curvedConnector3">
            <a:avLst>
              <a:gd name="adj1" fmla="val 129277"/>
            </a:avLst>
          </a:prstGeom>
          <a:ln w="76200">
            <a:solidFill>
              <a:schemeClr val="accent2">
                <a:lumMod val="60000"/>
                <a:lumOff val="40000"/>
              </a:schemeClr>
            </a:solidFill>
            <a:tailEnd type="triangle"/>
          </a:ln>
          <a:scene3d>
            <a:camera prst="perspectiveHeroicExtremeRightFacing"/>
            <a:lightRig rig="threePt" dir="t"/>
          </a:scene3d>
        </p:spPr>
        <p:style>
          <a:lnRef idx="3">
            <a:schemeClr val="accent3"/>
          </a:lnRef>
          <a:fillRef idx="0">
            <a:schemeClr val="accent3"/>
          </a:fillRef>
          <a:effectRef idx="2">
            <a:schemeClr val="accent3"/>
          </a:effectRef>
          <a:fontRef idx="minor">
            <a:schemeClr val="tx1"/>
          </a:fontRef>
        </p:style>
      </p:cxnSp>
      <p:cxnSp>
        <p:nvCxnSpPr>
          <p:cNvPr id="14" name="Connector: Curved 13">
            <a:extLst>
              <a:ext uri="{FF2B5EF4-FFF2-40B4-BE49-F238E27FC236}">
                <a16:creationId xmlns:a16="http://schemas.microsoft.com/office/drawing/2014/main" id="{E7E541BD-1355-4FF6-AE20-9D54BA9802C4}"/>
              </a:ext>
            </a:extLst>
          </p:cNvPr>
          <p:cNvCxnSpPr>
            <a:stCxn id="20" idx="3"/>
            <a:endCxn id="10" idx="3"/>
          </p:cNvCxnSpPr>
          <p:nvPr/>
        </p:nvCxnSpPr>
        <p:spPr>
          <a:xfrm>
            <a:off x="5981455" y="2421989"/>
            <a:ext cx="720825" cy="994343"/>
          </a:xfrm>
          <a:prstGeom prst="curvedConnector3">
            <a:avLst>
              <a:gd name="adj1" fmla="val 131714"/>
            </a:avLst>
          </a:prstGeom>
          <a:ln w="76200">
            <a:solidFill>
              <a:schemeClr val="accent2">
                <a:lumMod val="60000"/>
                <a:lumOff val="40000"/>
              </a:schemeClr>
            </a:solidFill>
            <a:tailEnd type="triangle"/>
          </a:ln>
          <a:scene3d>
            <a:camera prst="perspectiveHeroicExtremeRightFacing"/>
            <a:lightRig rig="threePt" dir="t"/>
          </a:scene3d>
        </p:spPr>
        <p:style>
          <a:lnRef idx="3">
            <a:schemeClr val="accent3"/>
          </a:lnRef>
          <a:fillRef idx="0">
            <a:schemeClr val="accent3"/>
          </a:fillRef>
          <a:effectRef idx="2">
            <a:schemeClr val="accent3"/>
          </a:effectRef>
          <a:fontRef idx="minor">
            <a:schemeClr val="tx1"/>
          </a:fontRef>
        </p:style>
      </p:cxnSp>
      <p:cxnSp>
        <p:nvCxnSpPr>
          <p:cNvPr id="16" name="Connector: Curved 15">
            <a:extLst>
              <a:ext uri="{FF2B5EF4-FFF2-40B4-BE49-F238E27FC236}">
                <a16:creationId xmlns:a16="http://schemas.microsoft.com/office/drawing/2014/main" id="{DFDCAFC7-A955-4D4F-8F90-89039064E652}"/>
              </a:ext>
            </a:extLst>
          </p:cNvPr>
          <p:cNvCxnSpPr>
            <a:stCxn id="10" idx="3"/>
            <a:endCxn id="9" idx="3"/>
          </p:cNvCxnSpPr>
          <p:nvPr/>
        </p:nvCxnSpPr>
        <p:spPr>
          <a:xfrm>
            <a:off x="6702280" y="3416332"/>
            <a:ext cx="792235" cy="1019679"/>
          </a:xfrm>
          <a:prstGeom prst="curvedConnector3">
            <a:avLst>
              <a:gd name="adj1" fmla="val 128855"/>
            </a:avLst>
          </a:prstGeom>
          <a:ln w="76200">
            <a:solidFill>
              <a:schemeClr val="accent2">
                <a:lumMod val="60000"/>
                <a:lumOff val="40000"/>
              </a:schemeClr>
            </a:solidFill>
            <a:tailEnd type="triangle"/>
          </a:ln>
          <a:scene3d>
            <a:camera prst="perspectiveHeroicExtremeRightFacing"/>
            <a:lightRig rig="threePt" dir="t"/>
          </a:scene3d>
        </p:spPr>
        <p:style>
          <a:lnRef idx="3">
            <a:schemeClr val="accent3"/>
          </a:lnRef>
          <a:fillRef idx="0">
            <a:schemeClr val="accent3"/>
          </a:fillRef>
          <a:effectRef idx="2">
            <a:schemeClr val="accent3"/>
          </a:effectRef>
          <a:fontRef idx="minor">
            <a:schemeClr val="tx1"/>
          </a:fontRef>
        </p:style>
      </p:cxnSp>
      <p:cxnSp>
        <p:nvCxnSpPr>
          <p:cNvPr id="18" name="Connector: Curved 17">
            <a:extLst>
              <a:ext uri="{FF2B5EF4-FFF2-40B4-BE49-F238E27FC236}">
                <a16:creationId xmlns:a16="http://schemas.microsoft.com/office/drawing/2014/main" id="{A0277145-62CF-4CFF-B934-56AD891577E3}"/>
              </a:ext>
            </a:extLst>
          </p:cNvPr>
          <p:cNvCxnSpPr>
            <a:stCxn id="9" idx="3"/>
            <a:endCxn id="11" idx="3"/>
          </p:cNvCxnSpPr>
          <p:nvPr/>
        </p:nvCxnSpPr>
        <p:spPr>
          <a:xfrm>
            <a:off x="7494515" y="4436011"/>
            <a:ext cx="986545" cy="1026547"/>
          </a:xfrm>
          <a:prstGeom prst="curvedConnector3">
            <a:avLst>
              <a:gd name="adj1" fmla="val 123172"/>
            </a:avLst>
          </a:prstGeom>
          <a:ln w="76200">
            <a:solidFill>
              <a:schemeClr val="accent2">
                <a:lumMod val="60000"/>
                <a:lumOff val="40000"/>
              </a:schemeClr>
            </a:solidFill>
            <a:tailEnd type="triangle"/>
          </a:ln>
          <a:scene3d>
            <a:camera prst="perspectiveHeroicExtremeRightFacing"/>
            <a:lightRig rig="threePt" dir="t"/>
          </a:scene3d>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7576715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Diagram 15">
            <a:extLst>
              <a:ext uri="{FF2B5EF4-FFF2-40B4-BE49-F238E27FC236}">
                <a16:creationId xmlns:a16="http://schemas.microsoft.com/office/drawing/2014/main" id="{486CC4CF-588A-4EF9-A71D-D64FD242C832}"/>
              </a:ext>
            </a:extLst>
          </p:cNvPr>
          <p:cNvGraphicFramePr/>
          <p:nvPr/>
        </p:nvGraphicFramePr>
        <p:xfrm>
          <a:off x="252750" y="896983"/>
          <a:ext cx="7412406" cy="5340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2800" dirty="0"/>
              <a:t>Following the Containment Strategy to Stop DoS (cont’d)</a:t>
            </a:r>
            <a:endParaRPr lang="vi-VN" sz="28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11</a:t>
            </a:fld>
            <a:endParaRPr lang="ru-RU" dirty="0"/>
          </a:p>
        </p:txBody>
      </p:sp>
      <p:pic>
        <p:nvPicPr>
          <p:cNvPr id="15" name="Picture 14" descr="Logo&#10;&#10;Description automatically generated">
            <a:extLst>
              <a:ext uri="{FF2B5EF4-FFF2-40B4-BE49-F238E27FC236}">
                <a16:creationId xmlns:a16="http://schemas.microsoft.com/office/drawing/2014/main" id="{F2417E66-A864-428B-829B-2C3D18A4EB9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665156" y="2689924"/>
            <a:ext cx="1478152" cy="1478152"/>
          </a:xfrm>
          <a:prstGeom prst="rect">
            <a:avLst/>
          </a:prstGeom>
        </p:spPr>
      </p:pic>
    </p:spTree>
    <p:extLst>
      <p:ext uri="{BB962C8B-B14F-4D97-AF65-F5344CB8AC3E}">
        <p14:creationId xmlns:p14="http://schemas.microsoft.com/office/powerpoint/2010/main" val="259127961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nvPr>
        </p:nvGraphicFramePr>
        <p:xfrm>
          <a:off x="266700" y="977265"/>
          <a:ext cx="8610600" cy="4657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69097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Unauthorized Access Incident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13</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2055386"/>
            <a:ext cx="8763980" cy="4505434"/>
            <a:chOff x="137740" y="1413733"/>
            <a:chExt cx="8763980" cy="3999351"/>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3656351"/>
            </a:xfrm>
            <a:prstGeom prst="roundRect">
              <a:avLst/>
            </a:prstGeom>
            <a:ln w="38100"/>
          </p:spPr>
          <p:style>
            <a:lnRef idx="2">
              <a:schemeClr val="accent3"/>
            </a:lnRef>
            <a:fillRef idx="1">
              <a:schemeClr val="lt1"/>
            </a:fillRef>
            <a:effectRef idx="0">
              <a:schemeClr val="accent3"/>
            </a:effectRef>
            <a:fontRef idx="minor">
              <a:schemeClr val="dk1"/>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Thực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hiện</a:t>
              </a:r>
              <a:r>
                <a:rPr lang="vi-VN" dirty="0">
                  <a:solidFill>
                    <a:schemeClr val="tx1"/>
                  </a:solidFill>
                  <a:latin typeface="Tahoma"/>
                  <a:ea typeface="Tahoma"/>
                  <a:cs typeface="Tahoma"/>
                </a:rPr>
                <a:t> nâng </a:t>
              </a:r>
              <a:r>
                <a:rPr lang="vi-VN" dirty="0" err="1">
                  <a:solidFill>
                    <a:schemeClr val="tx1"/>
                  </a:solidFill>
                  <a:latin typeface="Tahoma"/>
                  <a:ea typeface="Tahoma"/>
                  <a:cs typeface="Tahoma"/>
                </a:rPr>
                <a:t>quyền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rooting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từ</a:t>
              </a:r>
              <a:r>
                <a:rPr lang="vi-VN" dirty="0">
                  <a:solidFill>
                    <a:schemeClr val="tx1"/>
                  </a:solidFill>
                  <a:latin typeface="Tahoma"/>
                  <a:ea typeface="Tahoma"/>
                  <a:cs typeface="Tahoma"/>
                </a:rPr>
                <a:t> xa </a:t>
              </a:r>
              <a:r>
                <a:rPr lang="vi-VN" dirty="0" err="1">
                  <a:solidFill>
                    <a:schemeClr val="tx1"/>
                  </a:solidFill>
                  <a:latin typeface="Tahoma"/>
                  <a:ea typeface="Tahoma"/>
                  <a:cs typeface="Tahoma"/>
                </a:rPr>
                <a:t>đến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máy</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chủ</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email</a:t>
              </a:r>
              <a:endParaRPr lang="vi-VN"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Thay đổi nội dung máy chủ web</a:t>
              </a: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Đoán hoặc bẻ khoá mật khẩu ứng dụng</a:t>
              </a: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Sao chép dữ liệu nhạy cảm mà không có quyền</a:t>
              </a: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Cài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đặt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chạy</a:t>
              </a:r>
              <a:r>
                <a:rPr lang="vi-VN" dirty="0">
                  <a:solidFill>
                    <a:schemeClr val="tx1"/>
                  </a:solidFill>
                  <a:latin typeface="Tahoma"/>
                  <a:ea typeface="Tahoma"/>
                  <a:cs typeface="Tahoma"/>
                </a:rPr>
                <a:t> chương </a:t>
              </a:r>
              <a:r>
                <a:rPr lang="vi-VN" dirty="0" err="1">
                  <a:solidFill>
                    <a:schemeClr val="tx1"/>
                  </a:solidFill>
                  <a:latin typeface="Tahoma"/>
                  <a:ea typeface="Tahoma"/>
                  <a:cs typeface="Tahoma"/>
                </a:rPr>
                <a:t>trình</a:t>
              </a:r>
              <a:r>
                <a:rPr lang="vi-VN" dirty="0">
                  <a:solidFill>
                    <a:schemeClr val="tx1"/>
                  </a:solidFill>
                  <a:latin typeface="Tahoma"/>
                  <a:ea typeface="Tahoma"/>
                  <a:cs typeface="Tahoma"/>
                </a:rPr>
                <a:t> nghe </a:t>
              </a:r>
              <a:r>
                <a:rPr lang="vi-VN" dirty="0" err="1">
                  <a:solidFill>
                    <a:schemeClr val="tx1"/>
                  </a:solidFill>
                  <a:latin typeface="Tahoma"/>
                  <a:ea typeface="Tahoma"/>
                  <a:cs typeface="Tahoma"/>
                </a:rPr>
                <a:t>lén</a:t>
              </a:r>
              <a:r>
                <a:rPr lang="vi-VN" dirty="0">
                  <a:solidFill>
                    <a:schemeClr val="tx1"/>
                  </a:solidFill>
                  <a:latin typeface="Tahoma"/>
                  <a:ea typeface="Tahoma"/>
                  <a:cs typeface="Tahoma"/>
                </a:rPr>
                <a:t> trên </a:t>
              </a:r>
              <a:r>
                <a:rPr lang="vi-VN" dirty="0" err="1">
                  <a:solidFill>
                    <a:schemeClr val="tx1"/>
                  </a:solidFill>
                  <a:latin typeface="Tahoma"/>
                  <a:ea typeface="Tahoma"/>
                  <a:cs typeface="Tahoma"/>
                </a:rPr>
                <a:t>máy</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trạm</a:t>
              </a:r>
              <a:endParaRPr lang="vi-VN"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Sử</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dụng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máy</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chủ</a:t>
              </a:r>
              <a:r>
                <a:rPr lang="vi-VN" dirty="0">
                  <a:solidFill>
                    <a:schemeClr val="tx1"/>
                  </a:solidFill>
                  <a:latin typeface="Tahoma"/>
                  <a:ea typeface="Tahoma"/>
                  <a:cs typeface="Tahoma"/>
                </a:rPr>
                <a:t> FTP </a:t>
              </a:r>
              <a:r>
                <a:rPr lang="vi-VN" dirty="0" err="1">
                  <a:solidFill>
                    <a:schemeClr val="tx1"/>
                  </a:solidFill>
                  <a:latin typeface="Tahoma"/>
                  <a:ea typeface="Tahoma"/>
                  <a:cs typeface="Tahoma"/>
                </a:rPr>
                <a:t>để</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truyền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bá</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tệp</a:t>
              </a:r>
              <a:r>
                <a:rPr lang="vi-VN" dirty="0">
                  <a:solidFill>
                    <a:schemeClr val="tx1"/>
                  </a:solidFill>
                  <a:latin typeface="Tahoma"/>
                  <a:ea typeface="Tahoma"/>
                  <a:cs typeface="Tahoma"/>
                </a:rPr>
                <a:t> tin </a:t>
              </a:r>
              <a:r>
                <a:rPr lang="vi-VN" dirty="0" err="1">
                  <a:solidFill>
                    <a:schemeClr val="tx1"/>
                  </a:solidFill>
                  <a:latin typeface="Tahoma"/>
                  <a:ea typeface="Tahoma"/>
                  <a:cs typeface="Tahoma"/>
                </a:rPr>
                <a:t>nhạc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phần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mềm</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lậu</a:t>
              </a:r>
              <a:r>
                <a:rPr lang="vi-VN" dirty="0">
                  <a:solidFill>
                    <a:schemeClr val="tx1"/>
                  </a:solidFill>
                  <a:latin typeface="Tahoma"/>
                  <a:ea typeface="Tahoma"/>
                  <a:cs typeface="Tahoma"/>
                </a:rPr>
                <a:t>.</a:t>
              </a: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Truy cập mạng nội bộ bằng cách kết nối tới modem không bảo mật.</a:t>
              </a: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Truy cập máy trạm sử dụng ID giả.</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195711" cy="686000"/>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Ví dụ về sự cố truy cập trái phép:</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966764"/>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lgn="just">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Truy cập trái phép nghĩa là khi một người truy cập vào hệ thống hoặc tài nguyên mạng mà không có quyền tương ứng.</a:t>
            </a:r>
          </a:p>
        </p:txBody>
      </p:sp>
    </p:spTree>
    <p:extLst>
      <p:ext uri="{BB962C8B-B14F-4D97-AF65-F5344CB8AC3E}">
        <p14:creationId xmlns:p14="http://schemas.microsoft.com/office/powerpoint/2010/main" val="289534203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Detecting Unauthorized Access Incident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14</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460765" y="945356"/>
            <a:ext cx="8222470" cy="5600700"/>
            <a:chOff x="137740" y="1413733"/>
            <a:chExt cx="9066016" cy="3999351"/>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9066016" cy="3656351"/>
            </a:xfrm>
            <a:prstGeom prst="roundRect">
              <a:avLst/>
            </a:prstGeom>
            <a:ln w="38100"/>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Phát hiện những công cụ hoặc lỗ hổng đáng ngờ</a:t>
              </a: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Lưu lượng mạng bất thường</a:t>
              </a: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Thay đổi cấu hình hệ thống, bao gồm:</a:t>
              </a: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1238250" lvl="2" indent="-285750">
                <a:lnSpc>
                  <a:spcPct val="150000"/>
                </a:lnSpc>
                <a:buClr>
                  <a:srgbClr val="FFC000"/>
                </a:buClr>
                <a:buFont typeface="Wingdings" panose="05000000000000000000" pitchFamily="2" charset="2"/>
                <a:buChar char="Ø"/>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Sửa đổi hoặc thêm các dịch vụ</a:t>
              </a:r>
            </a:p>
            <a:p>
              <a:pPr marL="1238250" lvl="2" indent="-285750">
                <a:lnSpc>
                  <a:spcPct val="150000"/>
                </a:lnSpc>
                <a:buClr>
                  <a:srgbClr val="FFC000"/>
                </a:buClr>
                <a:buFont typeface="Wingdings" panose="05000000000000000000" pitchFamily="2" charset="2"/>
                <a:buChar char="Ø"/>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Mở các cổng lạ</a:t>
              </a:r>
            </a:p>
            <a:p>
              <a:pPr marL="1238250" lvl="2" indent="-285750">
                <a:lnSpc>
                  <a:spcPct val="150000"/>
                </a:lnSpc>
                <a:buClr>
                  <a:srgbClr val="FFC000"/>
                </a:buClr>
                <a:buFont typeface="Wingdings" panose="05000000000000000000" pitchFamily="2" charset="2"/>
                <a:buChar char="Ø"/>
              </a:pPr>
              <a:r>
                <a:rPr lang="vi-VN" dirty="0" err="1">
                  <a:solidFill>
                    <a:schemeClr val="tx1"/>
                  </a:solidFill>
                  <a:latin typeface="Tahoma"/>
                  <a:ea typeface="Tahoma"/>
                  <a:cs typeface="Tahoma"/>
                </a:rPr>
                <a:t>Network</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Interface</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chuyển</a:t>
              </a:r>
              <a:r>
                <a:rPr lang="vi-VN" dirty="0">
                  <a:solidFill>
                    <a:schemeClr val="tx1"/>
                  </a:solidFill>
                  <a:latin typeface="Tahoma"/>
                  <a:ea typeface="Tahoma"/>
                  <a:cs typeface="Tahoma"/>
                </a:rPr>
                <a:t> sang </a:t>
              </a:r>
              <a:r>
                <a:rPr lang="vi-VN" dirty="0" err="1">
                  <a:solidFill>
                    <a:schemeClr val="tx1"/>
                  </a:solidFill>
                  <a:latin typeface="Tahoma"/>
                  <a:ea typeface="Tahoma"/>
                  <a:cs typeface="Tahoma"/>
                </a:rPr>
                <a:t>chế</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độ</a:t>
              </a:r>
              <a:r>
                <a:rPr lang="vi-VN" dirty="0">
                  <a:solidFill>
                    <a:schemeClr val="tx1"/>
                  </a:solidFill>
                  <a:latin typeface="Tahoma"/>
                  <a:ea typeface="Tahoma"/>
                  <a:cs typeface="Tahoma"/>
                </a:rPr>
                <a:t> </a:t>
              </a:r>
              <a:r>
                <a:rPr lang="vi-VN" dirty="0" err="1">
                  <a:latin typeface="Arial"/>
                  <a:ea typeface="+mn-lt"/>
                  <a:cs typeface="Arial"/>
                </a:rPr>
                <a:t>Promiscuous</a:t>
              </a:r>
              <a:endParaRPr lang="vi-VN" dirty="0">
                <a:latin typeface="Arial"/>
                <a:ea typeface="+mn-lt"/>
                <a:cs typeface="Arial"/>
              </a:endParaRPr>
            </a:p>
            <a:p>
              <a:pPr marL="1238250" lvl="2" indent="-285750">
                <a:lnSpc>
                  <a:spcPct val="150000"/>
                </a:lnSpc>
                <a:buClr>
                  <a:srgbClr val="FFC000"/>
                </a:buClr>
                <a:buFont typeface="Wingdings" panose="05000000000000000000" pitchFamily="2" charset="2"/>
                <a:buChar char="Ø"/>
              </a:pPr>
              <a:r>
                <a:rPr lang="vi-VN" dirty="0" err="1">
                  <a:solidFill>
                    <a:schemeClr val="tx1"/>
                  </a:solidFill>
                  <a:latin typeface="Tahoma"/>
                  <a:ea typeface="Tahoma"/>
                  <a:cs typeface="Tahoma"/>
                </a:rPr>
                <a:t>Hệ</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thống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đột</a:t>
              </a:r>
              <a:r>
                <a:rPr lang="vi-VN" dirty="0">
                  <a:solidFill>
                    <a:schemeClr val="tx1"/>
                  </a:solidFill>
                  <a:latin typeface="Tahoma"/>
                  <a:ea typeface="Tahoma"/>
                  <a:cs typeface="Tahoma"/>
                </a:rPr>
                <a:t> nhiên </a:t>
              </a:r>
              <a:r>
                <a:rPr lang="vi-VN" dirty="0" err="1">
                  <a:solidFill>
                    <a:schemeClr val="tx1"/>
                  </a:solidFill>
                  <a:latin typeface="Tahoma"/>
                  <a:ea typeface="Tahoma"/>
                  <a:cs typeface="Tahoma"/>
                </a:rPr>
                <a:t>tắt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khởi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động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lại</a:t>
              </a:r>
            </a:p>
            <a:p>
              <a:pPr marL="1238250" lvl="2" indent="-285750">
                <a:lnSpc>
                  <a:spcPct val="150000"/>
                </a:lnSpc>
                <a:buClr>
                  <a:srgbClr val="FFC000"/>
                </a:buClr>
                <a:buFont typeface="Wingdings" panose="05000000000000000000" pitchFamily="2" charset="2"/>
                <a:buChar char="Ø"/>
              </a:pPr>
              <a:r>
                <a:rPr lang="vi-VN" dirty="0">
                  <a:solidFill>
                    <a:schemeClr val="tx1"/>
                  </a:solidFill>
                  <a:latin typeface="Tahoma"/>
                  <a:ea typeface="Tahoma"/>
                  <a:cs typeface="Tahoma"/>
                </a:rPr>
                <a:t>Thay </a:t>
              </a:r>
              <a:r>
                <a:rPr lang="vi-VN" dirty="0" err="1">
                  <a:solidFill>
                    <a:schemeClr val="tx1"/>
                  </a:solidFill>
                  <a:latin typeface="Tahoma"/>
                  <a:ea typeface="Tahoma"/>
                  <a:cs typeface="Tahoma"/>
                </a:rPr>
                <a:t>đổi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chính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sách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kiểm</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toán</a:t>
              </a:r>
              <a:endParaRPr lang="vi-VN" dirty="0">
                <a:solidFill>
                  <a:schemeClr val="tx1"/>
                </a:solidFill>
                <a:latin typeface="Tahoma"/>
                <a:ea typeface="Tahoma"/>
                <a:cs typeface="Tahoma"/>
              </a:endParaRPr>
            </a:p>
            <a:p>
              <a:pPr marL="1238250" lvl="2" indent="-285750">
                <a:lnSpc>
                  <a:spcPct val="150000"/>
                </a:lnSpc>
                <a:buClr>
                  <a:srgbClr val="FFC000"/>
                </a:buClr>
                <a:buFont typeface="Wingdings" panose="05000000000000000000" pitchFamily="2" charset="2"/>
                <a:buChar char="Ø"/>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Tạo người dùng hoặc nhóm người dùng cấp quản trị mới</a:t>
              </a:r>
            </a:p>
            <a:p>
              <a:pPr marL="1123950" lvl="2" indent="-171450">
                <a:lnSpc>
                  <a:spcPct val="150000"/>
                </a:lnSpc>
                <a:buClr>
                  <a:srgbClr val="FFC000"/>
                </a:buClr>
                <a:buFont typeface="Arial" panose="020B0604020202020204" pitchFamily="34" charset="0"/>
                <a:buChar char="•"/>
              </a:pPr>
              <a:endParaRPr lang="vi-VN"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195711"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Dấu hiệu nhận biết máy chủ bị xâm hại trái phép:</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5" name="Picture 4" descr="Icon&#10;&#10;Description automatically generated">
            <a:extLst>
              <a:ext uri="{FF2B5EF4-FFF2-40B4-BE49-F238E27FC236}">
                <a16:creationId xmlns:a16="http://schemas.microsoft.com/office/drawing/2014/main" id="{9315DA54-7635-4309-8F0C-DE53B9717E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42893" y="2473361"/>
            <a:ext cx="1840342" cy="1840342"/>
          </a:xfrm>
          <a:prstGeom prst="rect">
            <a:avLst/>
          </a:prstGeom>
        </p:spPr>
      </p:pic>
    </p:spTree>
    <p:extLst>
      <p:ext uri="{BB962C8B-B14F-4D97-AF65-F5344CB8AC3E}">
        <p14:creationId xmlns:p14="http://schemas.microsoft.com/office/powerpoint/2010/main" val="106013784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3600" dirty="0"/>
              <a:t>Detecting Unauthorized Access Incident (cont’d)</a:t>
            </a:r>
            <a:endParaRPr lang="vi-VN" sz="36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15</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460765" y="945356"/>
            <a:ext cx="8222470" cy="5600700"/>
            <a:chOff x="137740" y="1413733"/>
            <a:chExt cx="9066016" cy="3999351"/>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9066016" cy="3656351"/>
            </a:xfrm>
            <a:prstGeom prst="roundRect">
              <a:avLst/>
            </a:prstGeom>
            <a:ln w="38100"/>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Các tệp quan trọng bị thay đổi như tệp hệ điều hành, thư viện hệ thống</a:t>
              </a:r>
              <a:endParaRPr lang="en-US"/>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Sử dụng tài khoản bí mật</a:t>
              </a: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a:ea typeface="Tahoma"/>
                  <a:cs typeface="Tahoma"/>
                </a:rPr>
                <a:t>Tăng </a:t>
              </a:r>
              <a:r>
                <a:rPr lang="vi-VN" sz="2000" dirty="0" err="1">
                  <a:solidFill>
                    <a:schemeClr val="tx1"/>
                  </a:solidFill>
                  <a:latin typeface="Tahoma"/>
                  <a:ea typeface="Tahoma"/>
                  <a:cs typeface="Tahoma"/>
                </a:rPr>
                <a:t>mức</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sử</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dụng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tài</a:t>
              </a:r>
              <a:r>
                <a:rPr lang="vi-VN" sz="2000" dirty="0">
                  <a:solidFill>
                    <a:schemeClr val="tx1"/>
                  </a:solidFill>
                  <a:latin typeface="Tahoma"/>
                  <a:ea typeface="Tahoma"/>
                  <a:cs typeface="Tahoma"/>
                </a:rPr>
                <a:t> nguyên</a:t>
              </a:r>
            </a:p>
            <a:p>
              <a:pPr marL="666750" lvl="1" indent="-171450">
                <a:lnSpc>
                  <a:spcPct val="150000"/>
                </a:lnSpc>
                <a:buClr>
                  <a:srgbClr val="FFC000"/>
                </a:buClr>
                <a:buFont typeface="Arial" panose="020B0604020202020204" pitchFamily="34" charset="0"/>
                <a:buChar char="•"/>
              </a:pPr>
              <a:r>
                <a:rPr lang="vi-VN" sz="2000" dirty="0" err="1">
                  <a:solidFill>
                    <a:schemeClr val="tx1"/>
                  </a:solidFill>
                  <a:latin typeface="Tahoma"/>
                  <a:ea typeface="Tahoma"/>
                  <a:cs typeface="Tahoma"/>
                </a:rPr>
                <a:t>Báo</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cáo</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hệ</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thống</a:t>
              </a:r>
              <a:r>
                <a:rPr lang="vi-VN" sz="2000" dirty="0">
                  <a:solidFill>
                    <a:schemeClr val="tx1"/>
                  </a:solidFill>
                  <a:latin typeface="Tahoma"/>
                  <a:ea typeface="Tahoma"/>
                  <a:cs typeface="Tahoma"/>
                </a:rPr>
                <a:t> không </a:t>
              </a:r>
              <a:r>
                <a:rPr lang="vi-VN" sz="2000" dirty="0" err="1">
                  <a:solidFill>
                    <a:schemeClr val="tx1"/>
                  </a:solidFill>
                  <a:latin typeface="Tahoma"/>
                  <a:ea typeface="Tahoma"/>
                  <a:cs typeface="Tahoma"/>
                </a:rPr>
                <a:t>khả</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dụng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từ</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người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dùng</a:t>
              </a:r>
              <a:endParaRPr lang="vi-VN" sz="2000"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sz="2000" dirty="0" err="1">
                  <a:solidFill>
                    <a:schemeClr val="tx1"/>
                  </a:solidFill>
                  <a:latin typeface="Tahoma"/>
                  <a:ea typeface="Tahoma"/>
                  <a:cs typeface="Tahoma"/>
                </a:rPr>
                <a:t>Cảnh</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báo</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phát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hiện</a:t>
              </a:r>
              <a:r>
                <a:rPr lang="vi-VN" sz="2000" dirty="0">
                  <a:solidFill>
                    <a:schemeClr val="tx1"/>
                  </a:solidFill>
                  <a:latin typeface="Tahoma"/>
                  <a:ea typeface="Tahoma"/>
                  <a:cs typeface="Tahoma"/>
                </a:rPr>
                <a:t> xâm </a:t>
              </a:r>
              <a:r>
                <a:rPr lang="vi-VN" sz="2000" dirty="0" err="1">
                  <a:solidFill>
                    <a:schemeClr val="tx1"/>
                  </a:solidFill>
                  <a:latin typeface="Tahoma"/>
                  <a:ea typeface="Tahoma"/>
                  <a:cs typeface="Tahoma"/>
                </a:rPr>
                <a:t>nhập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trái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phép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mạng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và</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máy</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chủ</a:t>
              </a:r>
              <a:endParaRPr lang="vi-VN" sz="2000"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Tệp tin hoặc thư mục mới với tên bất thường được tạo.</a:t>
              </a: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Nhật ký thông điệp của hệ điều hành và ứng dụng</a:t>
              </a:r>
            </a:p>
            <a:p>
              <a:pPr marL="666750" lvl="1" indent="-171450">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Kẻ tấn công thông báo xâm nhập máy chủ.</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195711" cy="68600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Dấu hiệu nhận biết máy chủ bị xâm hại trái phép:</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7" name="Picture 6" descr="Icon&#10;&#10;Description automatically generated">
            <a:extLst>
              <a:ext uri="{FF2B5EF4-FFF2-40B4-BE49-F238E27FC236}">
                <a16:creationId xmlns:a16="http://schemas.microsoft.com/office/drawing/2014/main" id="{1FA937CF-D396-47D4-BB08-1104D9BF9C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25766" y="2366010"/>
            <a:ext cx="1489404" cy="1489404"/>
          </a:xfrm>
          <a:prstGeom prst="rect">
            <a:avLst/>
          </a:prstGeom>
        </p:spPr>
      </p:pic>
    </p:spTree>
    <p:extLst>
      <p:ext uri="{BB962C8B-B14F-4D97-AF65-F5344CB8AC3E}">
        <p14:creationId xmlns:p14="http://schemas.microsoft.com/office/powerpoint/2010/main" val="15059548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3600" dirty="0"/>
              <a:t>Detecting Unauthorized Access Incident (cont’d)</a:t>
            </a:r>
            <a:endParaRPr lang="vi-VN" sz="36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16</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54250" y="752454"/>
            <a:ext cx="8763980" cy="2973726"/>
            <a:chOff x="137740" y="1333723"/>
            <a:chExt cx="8763980" cy="3010103"/>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587093"/>
            </a:xfrm>
            <a:prstGeom prst="roundRect">
              <a:avLst/>
            </a:prstGeom>
            <a:ln/>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838200" lvl="1" indent="-342900">
                <a:lnSpc>
                  <a:spcPct val="150000"/>
                </a:lnSpc>
                <a:buClr>
                  <a:srgbClr val="FFC000"/>
                </a:buClr>
                <a:buFont typeface="Arial" panose="020B0604020202020204" pitchFamily="34" charset="0"/>
                <a:buChar char="•"/>
              </a:pPr>
              <a:r>
                <a:rPr lang="vi-VN" dirty="0" err="1">
                  <a:effectLst/>
                  <a:latin typeface="Tahoma"/>
                  <a:ea typeface="Tahoma"/>
                  <a:cs typeface="Tahoma"/>
                </a:rPr>
                <a:t>Cảnh</a:t>
              </a:r>
              <a:r>
                <a:rPr lang="vi-VN" dirty="0">
                  <a:effectLst/>
                  <a:latin typeface="Tahoma"/>
                  <a:ea typeface="Tahoma"/>
                  <a:cs typeface="Tahoma"/>
                </a:rPr>
                <a:t> </a:t>
              </a:r>
              <a:r>
                <a:rPr lang="vi-VN" dirty="0" err="1">
                  <a:effectLst/>
                  <a:latin typeface="Tahoma"/>
                  <a:ea typeface="Tahoma"/>
                  <a:cs typeface="Tahoma"/>
                </a:rPr>
                <a:t>báo</a:t>
              </a:r>
              <a:r>
                <a:rPr lang="vi-VN" dirty="0">
                  <a:latin typeface="Tahoma"/>
                  <a:ea typeface="Tahoma"/>
                  <a:cs typeface="Tahoma"/>
                </a:rPr>
                <a:t> </a:t>
              </a:r>
              <a:r>
                <a:rPr lang="vi-VN" dirty="0" err="1">
                  <a:latin typeface="Tahoma"/>
                  <a:ea typeface="Tahoma"/>
                  <a:cs typeface="Tahoma"/>
                </a:rPr>
                <a:t>từ</a:t>
              </a:r>
              <a:r>
                <a:rPr lang="vi-VN" dirty="0">
                  <a:latin typeface="Tahoma"/>
                  <a:ea typeface="Tahoma"/>
                  <a:cs typeface="Tahoma"/>
                </a:rPr>
                <a:t> </a:t>
              </a:r>
              <a:r>
                <a:rPr lang="vi-VN" dirty="0" err="1">
                  <a:latin typeface="Tahoma"/>
                  <a:ea typeface="Tahoma"/>
                  <a:cs typeface="Tahoma"/>
                </a:rPr>
                <a:t>hệ</a:t>
              </a:r>
              <a:r>
                <a:rPr lang="vi-VN" dirty="0">
                  <a:latin typeface="Tahoma"/>
                  <a:ea typeface="Tahoma"/>
                  <a:cs typeface="Tahoma"/>
                </a:rPr>
                <a:t> </a:t>
              </a:r>
              <a:r>
                <a:rPr lang="vi-VN" dirty="0" err="1">
                  <a:latin typeface="Tahoma"/>
                  <a:ea typeface="Tahoma"/>
                  <a:cs typeface="Tahoma"/>
                </a:rPr>
                <a:t>thống</a:t>
              </a:r>
              <a:r>
                <a:rPr lang="vi-VN" dirty="0">
                  <a:latin typeface="Tahoma"/>
                  <a:ea typeface="Tahoma"/>
                  <a:cs typeface="Tahoma"/>
                </a:rPr>
                <a:t> </a:t>
              </a:r>
              <a:r>
                <a:rPr lang="vi-VN" dirty="0" err="1">
                  <a:latin typeface="Tahoma"/>
                  <a:ea typeface="Tahoma"/>
                  <a:cs typeface="Tahoma"/>
                </a:rPr>
                <a:t>phát</a:t>
              </a:r>
              <a:r>
                <a:rPr lang="vi-VN" dirty="0">
                  <a:effectLst/>
                  <a:latin typeface="Tahoma"/>
                  <a:ea typeface="Tahoma"/>
                  <a:cs typeface="Tahoma"/>
                </a:rPr>
                <a:t> </a:t>
              </a:r>
              <a:r>
                <a:rPr lang="vi-VN" dirty="0" err="1">
                  <a:latin typeface="Tahoma"/>
                  <a:ea typeface="Tahoma"/>
                  <a:cs typeface="Tahoma"/>
                </a:rPr>
                <a:t>hiện</a:t>
              </a:r>
              <a:r>
                <a:rPr lang="vi-VN" dirty="0">
                  <a:latin typeface="Tahoma"/>
                  <a:ea typeface="Tahoma"/>
                  <a:cs typeface="Tahoma"/>
                </a:rPr>
                <a:t> xâm </a:t>
              </a:r>
              <a:r>
                <a:rPr lang="vi-VN" dirty="0" err="1">
                  <a:latin typeface="Tahoma"/>
                  <a:ea typeface="Tahoma"/>
                  <a:cs typeface="Tahoma"/>
                </a:rPr>
                <a:t>nhập</a:t>
              </a:r>
              <a:r>
                <a:rPr lang="vi-VN" dirty="0">
                  <a:latin typeface="Tahoma"/>
                  <a:ea typeface="Tahoma"/>
                  <a:cs typeface="Tahoma"/>
                </a:rPr>
                <a:t> </a:t>
              </a:r>
              <a:r>
                <a:rPr lang="vi-VN" dirty="0" err="1">
                  <a:effectLst/>
                  <a:latin typeface="Tahoma"/>
                  <a:ea typeface="Tahoma"/>
                  <a:cs typeface="Tahoma"/>
                </a:rPr>
                <a:t>mạng</a:t>
              </a:r>
              <a:r>
                <a:rPr lang="vi-VN" dirty="0">
                  <a:effectLst/>
                  <a:latin typeface="Tahoma"/>
                  <a:ea typeface="Tahoma"/>
                  <a:cs typeface="Tahoma"/>
                </a:rPr>
                <a:t> </a:t>
              </a:r>
              <a:r>
                <a:rPr lang="vi-VN" dirty="0" err="1">
                  <a:effectLst/>
                  <a:latin typeface="Tahoma"/>
                  <a:ea typeface="Tahoma"/>
                  <a:cs typeface="Tahoma"/>
                </a:rPr>
                <a:t>và</a:t>
              </a:r>
              <a:r>
                <a:rPr lang="vi-VN" dirty="0">
                  <a:effectLst/>
                  <a:latin typeface="Tahoma"/>
                  <a:ea typeface="Tahoma"/>
                  <a:cs typeface="Tahoma"/>
                </a:rPr>
                <a:t> </a:t>
              </a:r>
              <a:r>
                <a:rPr lang="vi-VN" dirty="0" err="1">
                  <a:effectLst/>
                  <a:latin typeface="Tahoma"/>
                  <a:ea typeface="Tahoma"/>
                  <a:cs typeface="Tahoma"/>
                </a:rPr>
                <a:t>máy</a:t>
              </a:r>
              <a:r>
                <a:rPr lang="vi-VN" dirty="0">
                  <a:effectLst/>
                  <a:latin typeface="Tahoma"/>
                  <a:ea typeface="Tahoma"/>
                  <a:cs typeface="Tahoma"/>
                </a:rPr>
                <a:t> </a:t>
              </a:r>
              <a:r>
                <a:rPr lang="vi-VN" dirty="0" err="1">
                  <a:latin typeface="Tahoma"/>
                  <a:ea typeface="Tahoma"/>
                  <a:cs typeface="Tahoma"/>
                </a:rPr>
                <a:t>chủ</a:t>
              </a:r>
              <a:endParaRPr lang="en-US" dirty="0" err="1">
                <a:latin typeface="Tahoma"/>
                <a:ea typeface="Tahoma"/>
                <a:cs typeface="Tahoma"/>
              </a:endParaRPr>
            </a:p>
            <a:p>
              <a:pPr marL="838200" lvl="1" indent="-342900">
                <a:lnSpc>
                  <a:spcPct val="150000"/>
                </a:lnSpc>
                <a:buClr>
                  <a:srgbClr val="FFC000"/>
                </a:buClr>
                <a:buFont typeface="Arial" panose="020B0604020202020204" pitchFamily="34" charset="0"/>
                <a:buChar char="•"/>
              </a:pPr>
              <a:r>
                <a:rPr lang="vi-VN" dirty="0">
                  <a:latin typeface="Tahoma"/>
                  <a:ea typeface="Tahoma"/>
                  <a:cs typeface="Tahoma"/>
                </a:rPr>
                <a:t>Tăng </a:t>
              </a:r>
              <a:r>
                <a:rPr lang="vi-VN" dirty="0" err="1">
                  <a:latin typeface="Tahoma"/>
                  <a:ea typeface="Tahoma"/>
                  <a:cs typeface="Tahoma"/>
                </a:rPr>
                <a:t>mức</a:t>
              </a:r>
              <a:r>
                <a:rPr lang="vi-VN" dirty="0">
                  <a:latin typeface="Tahoma"/>
                  <a:ea typeface="Tahoma"/>
                  <a:cs typeface="Tahoma"/>
                </a:rPr>
                <a:t> </a:t>
              </a:r>
              <a:r>
                <a:rPr lang="vi-VN" dirty="0" err="1">
                  <a:latin typeface="Tahoma"/>
                  <a:ea typeface="Tahoma"/>
                  <a:cs typeface="Tahoma"/>
                </a:rPr>
                <a:t>sử</a:t>
              </a:r>
              <a:r>
                <a:rPr lang="vi-VN" dirty="0">
                  <a:latin typeface="Tahoma"/>
                  <a:ea typeface="Tahoma"/>
                  <a:cs typeface="Tahoma"/>
                </a:rPr>
                <a:t> </a:t>
              </a:r>
              <a:r>
                <a:rPr lang="vi-VN" dirty="0" err="1">
                  <a:latin typeface="Tahoma"/>
                  <a:ea typeface="Tahoma"/>
                  <a:cs typeface="Tahoma"/>
                </a:rPr>
                <a:t>dụng</a:t>
              </a:r>
              <a:r>
                <a:rPr lang="vi-VN" dirty="0">
                  <a:latin typeface="Tahoma"/>
                  <a:ea typeface="Tahoma"/>
                  <a:cs typeface="Tahoma"/>
                </a:rPr>
                <a:t> </a:t>
              </a:r>
              <a:r>
                <a:rPr lang="vi-VN" dirty="0" err="1">
                  <a:effectLst/>
                  <a:latin typeface="Tahoma"/>
                  <a:ea typeface="Tahoma"/>
                  <a:cs typeface="Tahoma"/>
                </a:rPr>
                <a:t>tài</a:t>
              </a:r>
              <a:r>
                <a:rPr lang="vi-VN" dirty="0">
                  <a:effectLst/>
                  <a:latin typeface="Tahoma"/>
                  <a:ea typeface="Tahoma"/>
                  <a:cs typeface="Tahoma"/>
                </a:rPr>
                <a:t> nguyên</a:t>
              </a:r>
            </a:p>
            <a:p>
              <a:pPr marL="838200" lvl="1" indent="-342900">
                <a:lnSpc>
                  <a:spcPct val="150000"/>
                </a:lnSpc>
                <a:buClr>
                  <a:srgbClr val="FFC000"/>
                </a:buClr>
                <a:buFont typeface="Arial" panose="020B0604020202020204" pitchFamily="34" charset="0"/>
                <a:buChar char="•"/>
              </a:pPr>
              <a:r>
                <a:rPr lang="vi-VN" dirty="0" err="1">
                  <a:effectLst/>
                  <a:latin typeface="Tahoma"/>
                  <a:ea typeface="Tahoma"/>
                  <a:cs typeface="Tahoma"/>
                </a:rPr>
                <a:t>Báo</a:t>
              </a:r>
              <a:r>
                <a:rPr lang="vi-VN" dirty="0">
                  <a:effectLst/>
                  <a:latin typeface="Tahoma"/>
                  <a:ea typeface="Tahoma"/>
                  <a:cs typeface="Tahoma"/>
                </a:rPr>
                <a:t> </a:t>
              </a:r>
              <a:r>
                <a:rPr lang="vi-VN" dirty="0" err="1">
                  <a:effectLst/>
                  <a:latin typeface="Tahoma"/>
                  <a:ea typeface="Tahoma"/>
                  <a:cs typeface="Tahoma"/>
                </a:rPr>
                <a:t>cáo</a:t>
              </a:r>
              <a:r>
                <a:rPr lang="vi-VN" dirty="0">
                  <a:effectLst/>
                  <a:latin typeface="Tahoma"/>
                  <a:ea typeface="Tahoma"/>
                  <a:cs typeface="Tahoma"/>
                </a:rPr>
                <a:t> </a:t>
              </a:r>
              <a:r>
                <a:rPr lang="vi-VN" dirty="0" err="1">
                  <a:latin typeface="Tahoma"/>
                  <a:ea typeface="Tahoma"/>
                  <a:cs typeface="Tahoma"/>
                </a:rPr>
                <a:t>về</a:t>
              </a:r>
              <a:r>
                <a:rPr lang="vi-VN" dirty="0">
                  <a:latin typeface="Tahoma"/>
                  <a:ea typeface="Tahoma"/>
                  <a:cs typeface="Tahoma"/>
                </a:rPr>
                <a:t> </a:t>
              </a:r>
              <a:r>
                <a:rPr lang="vi-VN" dirty="0" err="1">
                  <a:latin typeface="Tahoma"/>
                  <a:ea typeface="Tahoma"/>
                  <a:cs typeface="Tahoma"/>
                </a:rPr>
                <a:t>việc</a:t>
              </a:r>
              <a:r>
                <a:rPr lang="vi-VN" dirty="0">
                  <a:latin typeface="Tahoma"/>
                  <a:ea typeface="Tahoma"/>
                  <a:cs typeface="Tahoma"/>
                </a:rPr>
                <a:t> </a:t>
              </a:r>
              <a:r>
                <a:rPr lang="vi-VN" dirty="0" err="1">
                  <a:latin typeface="Tahoma"/>
                  <a:ea typeface="Tahoma"/>
                  <a:cs typeface="Tahoma"/>
                </a:rPr>
                <a:t>dữ</a:t>
              </a:r>
              <a:r>
                <a:rPr lang="vi-VN" dirty="0">
                  <a:latin typeface="Tahoma"/>
                  <a:ea typeface="Tahoma"/>
                  <a:cs typeface="Tahoma"/>
                </a:rPr>
                <a:t> </a:t>
              </a:r>
              <a:r>
                <a:rPr lang="vi-VN" dirty="0" err="1">
                  <a:latin typeface="Tahoma"/>
                  <a:ea typeface="Tahoma"/>
                  <a:cs typeface="Tahoma"/>
                </a:rPr>
                <a:t>liệu</a:t>
              </a:r>
              <a:r>
                <a:rPr lang="vi-VN" dirty="0">
                  <a:effectLst/>
                  <a:latin typeface="Tahoma"/>
                  <a:ea typeface="Tahoma"/>
                  <a:cs typeface="Tahoma"/>
                </a:rPr>
                <a:t> </a:t>
              </a:r>
              <a:r>
                <a:rPr lang="vi-VN" dirty="0" err="1">
                  <a:effectLst/>
                  <a:latin typeface="Tahoma"/>
                  <a:ea typeface="Tahoma"/>
                  <a:cs typeface="Tahoma"/>
                </a:rPr>
                <a:t>bị</a:t>
              </a:r>
              <a:r>
                <a:rPr lang="vi-VN" dirty="0">
                  <a:effectLst/>
                  <a:latin typeface="Tahoma"/>
                  <a:ea typeface="Tahoma"/>
                  <a:cs typeface="Tahoma"/>
                </a:rPr>
                <a:t> </a:t>
              </a:r>
              <a:r>
                <a:rPr lang="vi-VN" dirty="0" err="1">
                  <a:effectLst/>
                  <a:latin typeface="Tahoma"/>
                  <a:ea typeface="Tahoma"/>
                  <a:cs typeface="Tahoma"/>
                </a:rPr>
                <a:t>sửa</a:t>
              </a:r>
              <a:r>
                <a:rPr lang="vi-VN" dirty="0">
                  <a:effectLst/>
                  <a:latin typeface="Tahoma"/>
                  <a:ea typeface="Tahoma"/>
                  <a:cs typeface="Tahoma"/>
                </a:rPr>
                <a:t> </a:t>
              </a:r>
              <a:r>
                <a:rPr lang="vi-VN" dirty="0" err="1">
                  <a:effectLst/>
                  <a:latin typeface="Tahoma"/>
                  <a:ea typeface="Tahoma"/>
                  <a:cs typeface="Tahoma"/>
                </a:rPr>
                <a:t>đổi</a:t>
              </a:r>
              <a:r>
                <a:rPr lang="vi-VN" dirty="0">
                  <a:effectLst/>
                  <a:latin typeface="Tahoma"/>
                  <a:ea typeface="Tahoma"/>
                  <a:cs typeface="Tahoma"/>
                </a:rPr>
                <a:t> </a:t>
              </a:r>
              <a:r>
                <a:rPr lang="vi-VN" dirty="0" err="1">
                  <a:effectLst/>
                  <a:latin typeface="Tahoma"/>
                  <a:ea typeface="Tahoma"/>
                  <a:cs typeface="Tahoma"/>
                </a:rPr>
                <a:t>bất</a:t>
              </a:r>
              <a:r>
                <a:rPr lang="vi-VN" dirty="0">
                  <a:effectLst/>
                  <a:latin typeface="Tahoma"/>
                  <a:ea typeface="Tahoma"/>
                  <a:cs typeface="Tahoma"/>
                </a:rPr>
                <a:t> </a:t>
              </a:r>
              <a:r>
                <a:rPr lang="vi-VN" dirty="0" err="1">
                  <a:effectLst/>
                  <a:latin typeface="Tahoma"/>
                  <a:ea typeface="Tahoma"/>
                  <a:cs typeface="Tahoma"/>
                </a:rPr>
                <a:t>thường</a:t>
              </a:r>
              <a:r>
                <a:rPr lang="vi-VN" dirty="0">
                  <a:latin typeface="Tahoma"/>
                  <a:ea typeface="Tahoma"/>
                  <a:cs typeface="Tahoma"/>
                </a:rPr>
                <a:t> </a:t>
              </a:r>
              <a:r>
                <a:rPr lang="vi-VN" dirty="0" err="1">
                  <a:latin typeface="Tahoma"/>
                  <a:ea typeface="Tahoma"/>
                  <a:cs typeface="Tahoma"/>
                </a:rPr>
                <a:t>từ</a:t>
              </a:r>
              <a:r>
                <a:rPr lang="vi-VN" dirty="0">
                  <a:latin typeface="Tahoma"/>
                  <a:ea typeface="Tahoma"/>
                  <a:cs typeface="Tahoma"/>
                </a:rPr>
                <a:t> </a:t>
              </a:r>
              <a:r>
                <a:rPr lang="vi-VN" dirty="0" err="1">
                  <a:latin typeface="Tahoma"/>
                  <a:ea typeface="Tahoma"/>
                  <a:cs typeface="Tahoma"/>
                </a:rPr>
                <a:t>người</a:t>
              </a:r>
              <a:r>
                <a:rPr lang="vi-VN" dirty="0">
                  <a:latin typeface="Tahoma"/>
                  <a:ea typeface="Tahoma"/>
                  <a:cs typeface="Tahoma"/>
                </a:rPr>
                <a:t> </a:t>
              </a:r>
              <a:r>
                <a:rPr lang="vi-VN" dirty="0" err="1">
                  <a:latin typeface="Tahoma"/>
                  <a:ea typeface="Tahoma"/>
                  <a:cs typeface="Tahoma"/>
                </a:rPr>
                <a:t>dùng</a:t>
              </a:r>
              <a:endParaRPr lang="vi-VN" dirty="0" err="1">
                <a:effectLst/>
                <a:latin typeface="Tahoma"/>
                <a:ea typeface="Tahoma"/>
                <a:cs typeface="Tahoma"/>
              </a:endParaRPr>
            </a:p>
            <a:p>
              <a:pPr marL="83820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Thay đổi ở tệp tin quan trọng</a:t>
              </a:r>
            </a:p>
            <a:p>
              <a:pPr marL="83820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Tệp tin hoặc thư mục mới với tên bất thường được tạo.</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7184531"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Thay đổi dữ liệu trái phép</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16" name="Group 15">
            <a:extLst>
              <a:ext uri="{FF2B5EF4-FFF2-40B4-BE49-F238E27FC236}">
                <a16:creationId xmlns:a16="http://schemas.microsoft.com/office/drawing/2014/main" id="{87265DA5-B00C-4E86-AB7F-915DC6ADE2A6}"/>
              </a:ext>
            </a:extLst>
          </p:cNvPr>
          <p:cNvGrpSpPr/>
          <p:nvPr/>
        </p:nvGrpSpPr>
        <p:grpSpPr>
          <a:xfrm>
            <a:off x="154250" y="3822974"/>
            <a:ext cx="8763980" cy="2448628"/>
            <a:chOff x="137740" y="1333723"/>
            <a:chExt cx="8763980" cy="2478581"/>
          </a:xfrm>
        </p:grpSpPr>
        <p:sp>
          <p:nvSpPr>
            <p:cNvPr id="17" name="Rectangle: Rounded Corners 16">
              <a:extLst>
                <a:ext uri="{FF2B5EF4-FFF2-40B4-BE49-F238E27FC236}">
                  <a16:creationId xmlns:a16="http://schemas.microsoft.com/office/drawing/2014/main" id="{B90B45AD-F27E-4E5E-944A-201C80681ABA}"/>
                </a:ext>
              </a:extLst>
            </p:cNvPr>
            <p:cNvSpPr/>
            <p:nvPr/>
          </p:nvSpPr>
          <p:spPr>
            <a:xfrm>
              <a:off x="137740" y="1756733"/>
              <a:ext cx="8763980" cy="2055571"/>
            </a:xfrm>
            <a:prstGeom prst="roundRect">
              <a:avLst/>
            </a:prstGeom>
            <a:ln/>
          </p:spPr>
          <p:style>
            <a:lnRef idx="2">
              <a:schemeClr val="accent6"/>
            </a:lnRef>
            <a:fillRef idx="1">
              <a:schemeClr val="lt1"/>
            </a:fillRef>
            <a:effectRef idx="0">
              <a:schemeClr val="accent6"/>
            </a:effectRef>
            <a:fontRef idx="minor">
              <a:schemeClr val="dk1"/>
            </a:fontRef>
          </p:style>
          <p:txBody>
            <a:bodyPr rtlCol="0" anchor="ctr"/>
            <a:lstStyle/>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Thử truy cập trái phép tới tệp quan trọng</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Sử dụng tài khoản bí mật</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Nhật ký hoạt động của web proxy cho thấy công cụ của kẻ tấn công được tải về</a:t>
              </a:r>
            </a:p>
          </p:txBody>
        </p:sp>
        <p:sp>
          <p:nvSpPr>
            <p:cNvPr id="18" name="Rectangle: Rounded Corners 17">
              <a:extLst>
                <a:ext uri="{FF2B5EF4-FFF2-40B4-BE49-F238E27FC236}">
                  <a16:creationId xmlns:a16="http://schemas.microsoft.com/office/drawing/2014/main" id="{CD610BAA-C66B-4A8C-99E1-563E7DD7F01C}"/>
                </a:ext>
              </a:extLst>
            </p:cNvPr>
            <p:cNvSpPr/>
            <p:nvPr/>
          </p:nvSpPr>
          <p:spPr>
            <a:xfrm>
              <a:off x="742809" y="1333723"/>
              <a:ext cx="7184531"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Sử dụng trái phép tài khoản của người dùng chuẩn</a:t>
              </a:r>
            </a:p>
          </p:txBody>
        </p:sp>
      </p:grpSp>
    </p:spTree>
    <p:extLst>
      <p:ext uri="{BB962C8B-B14F-4D97-AF65-F5344CB8AC3E}">
        <p14:creationId xmlns:p14="http://schemas.microsoft.com/office/powerpoint/2010/main" val="1054741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3600" dirty="0"/>
              <a:t>Detecting Unauthorized Access Incident (cont’d)</a:t>
            </a:r>
            <a:endParaRPr lang="vi-VN" sz="36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17</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54250" y="752454"/>
            <a:ext cx="7595290" cy="2973726"/>
            <a:chOff x="137740" y="1333723"/>
            <a:chExt cx="8763980" cy="3010103"/>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587093"/>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Người dùng báo cáo mạng hoặc hệ thống không hoạt động</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Trạng thái hệ thống thay đổi</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Thất lạc bộ phận phần cứng</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Tìm thấy phần cứng không hợp lệ</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4349157" cy="6860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Xâm nhập vật lý</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16" name="Group 15">
            <a:extLst>
              <a:ext uri="{FF2B5EF4-FFF2-40B4-BE49-F238E27FC236}">
                <a16:creationId xmlns:a16="http://schemas.microsoft.com/office/drawing/2014/main" id="{87265DA5-B00C-4E86-AB7F-915DC6ADE2A6}"/>
              </a:ext>
            </a:extLst>
          </p:cNvPr>
          <p:cNvGrpSpPr/>
          <p:nvPr/>
        </p:nvGrpSpPr>
        <p:grpSpPr>
          <a:xfrm>
            <a:off x="154250" y="3822974"/>
            <a:ext cx="7595290" cy="2448628"/>
            <a:chOff x="137740" y="1333723"/>
            <a:chExt cx="8763980" cy="2478581"/>
          </a:xfrm>
        </p:grpSpPr>
        <p:sp>
          <p:nvSpPr>
            <p:cNvPr id="17" name="Rectangle: Rounded Corners 16">
              <a:extLst>
                <a:ext uri="{FF2B5EF4-FFF2-40B4-BE49-F238E27FC236}">
                  <a16:creationId xmlns:a16="http://schemas.microsoft.com/office/drawing/2014/main" id="{B90B45AD-F27E-4E5E-944A-201C80681ABA}"/>
                </a:ext>
              </a:extLst>
            </p:cNvPr>
            <p:cNvSpPr/>
            <p:nvPr/>
          </p:nvSpPr>
          <p:spPr>
            <a:xfrm>
              <a:off x="137740" y="1756733"/>
              <a:ext cx="8763980" cy="2055571"/>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Cảnh báo tường lửa, IDS, IPS về truy cập dữ liệu thông qua giao thức FTP, HTTP và các giao thức khác.</a:t>
              </a:r>
            </a:p>
            <a:p>
              <a:pPr marL="83835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Nhật ký hoạt động cho thấy nỗ lực truy cập vào các tập tin quan trọng.</a:t>
              </a:r>
            </a:p>
          </p:txBody>
        </p:sp>
        <p:sp>
          <p:nvSpPr>
            <p:cNvPr id="18" name="Rectangle: Rounded Corners 17">
              <a:extLst>
                <a:ext uri="{FF2B5EF4-FFF2-40B4-BE49-F238E27FC236}">
                  <a16:creationId xmlns:a16="http://schemas.microsoft.com/office/drawing/2014/main" id="{CD610BAA-C66B-4A8C-99E1-563E7DD7F01C}"/>
                </a:ext>
              </a:extLst>
            </p:cNvPr>
            <p:cNvSpPr/>
            <p:nvPr/>
          </p:nvSpPr>
          <p:spPr>
            <a:xfrm>
              <a:off x="742809" y="1333723"/>
              <a:ext cx="4349157" cy="6860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Truy cập dữ liệu trái phép</a:t>
              </a:r>
            </a:p>
          </p:txBody>
        </p:sp>
      </p:grpSp>
      <p:pic>
        <p:nvPicPr>
          <p:cNvPr id="5" name="Picture 4">
            <a:extLst>
              <a:ext uri="{FF2B5EF4-FFF2-40B4-BE49-F238E27FC236}">
                <a16:creationId xmlns:a16="http://schemas.microsoft.com/office/drawing/2014/main" id="{1CBBC0A0-9901-46B8-9009-2C886CDD93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37722" y="2828285"/>
            <a:ext cx="1672399" cy="1672399"/>
          </a:xfrm>
          <a:prstGeom prst="rect">
            <a:avLst/>
          </a:prstGeom>
        </p:spPr>
      </p:pic>
    </p:spTree>
    <p:extLst>
      <p:ext uri="{BB962C8B-B14F-4D97-AF65-F5344CB8AC3E}">
        <p14:creationId xmlns:p14="http://schemas.microsoft.com/office/powerpoint/2010/main" val="23207378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Incident Handling Preparation</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18</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6" y="896983"/>
          <a:ext cx="8344988" cy="4772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E590011C-8591-4E2A-81F3-3F8F1683DBF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04218">
            <a:off x="3682015" y="5214954"/>
            <a:ext cx="1779971" cy="1779971"/>
          </a:xfrm>
          <a:prstGeom prst="rect">
            <a:avLst/>
          </a:prstGeom>
        </p:spPr>
      </p:pic>
    </p:spTree>
    <p:extLst>
      <p:ext uri="{BB962C8B-B14F-4D97-AF65-F5344CB8AC3E}">
        <p14:creationId xmlns:p14="http://schemas.microsoft.com/office/powerpoint/2010/main" val="7992175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Prevention</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19</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432630" y="810003"/>
            <a:ext cx="6854435" cy="5427309"/>
            <a:chOff x="137740" y="1413733"/>
            <a:chExt cx="7557634" cy="3875536"/>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7557634" cy="3532536"/>
            </a:xfrm>
            <a:prstGeom prst="roundRect">
              <a:avLst/>
            </a:prstGeom>
            <a:ln w="38100"/>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endParaRPr lang="en-US"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209550" indent="-171450">
                <a:lnSpc>
                  <a:spcPct val="150000"/>
                </a:lnSpc>
                <a:buClr>
                  <a:srgbClr val="FFC000"/>
                </a:buClr>
                <a:buFont typeface="Arial" panose="020B0604020202020204" pitchFamily="34" charset="0"/>
                <a:buChar char="•"/>
              </a:pPr>
              <a:r>
                <a:rPr lang="en-US" sz="2000" dirty="0" err="1">
                  <a:solidFill>
                    <a:schemeClr val="tx1"/>
                  </a:solidFill>
                  <a:latin typeface="Tahoma"/>
                  <a:ea typeface="Tahoma"/>
                  <a:cs typeface="Tahoma"/>
                </a:rPr>
                <a:t>Thiết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kế</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sao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cho</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có</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thể</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chặn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lưu</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lượng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ngờ</a:t>
              </a:r>
              <a:r>
                <a:rPr lang="en-US" sz="2000" dirty="0">
                  <a:solidFill>
                    <a:schemeClr val="tx1"/>
                  </a:solidFill>
                  <a:latin typeface="Tahoma"/>
                  <a:ea typeface="Tahoma"/>
                  <a:cs typeface="Tahoma"/>
                </a:rPr>
                <a:t>.</a:t>
              </a:r>
            </a:p>
            <a:p>
              <a:pPr marL="209550" indent="-171450">
                <a:lnSpc>
                  <a:spcPct val="150000"/>
                </a:lnSpc>
                <a:buClr>
                  <a:srgbClr val="FFC000"/>
                </a:buClr>
                <a:buFont typeface="Arial" panose="020B0604020202020204" pitchFamily="34" charset="0"/>
                <a:buChar char="•"/>
              </a:pPr>
              <a:r>
                <a:rPr lang="en-US" sz="2000" dirty="0">
                  <a:solidFill>
                    <a:schemeClr val="tx1"/>
                  </a:solidFill>
                  <a:latin typeface="Tahoma"/>
                  <a:ea typeface="Tahoma"/>
                  <a:cs typeface="Tahoma"/>
                </a:rPr>
                <a:t>Bảo </a:t>
              </a:r>
              <a:r>
                <a:rPr lang="en-US" sz="2000" dirty="0" err="1">
                  <a:solidFill>
                    <a:schemeClr val="tx1"/>
                  </a:solidFill>
                  <a:latin typeface="Tahoma"/>
                  <a:ea typeface="Tahoma"/>
                  <a:cs typeface="Tahoma"/>
                </a:rPr>
                <a:t>mật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phương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thức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truy</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cập</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từ</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xa</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một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kỹ</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lưỡng</a:t>
              </a:r>
              <a:r>
                <a:rPr lang="en-US" sz="2000" dirty="0">
                  <a:solidFill>
                    <a:schemeClr val="tx1"/>
                  </a:solidFill>
                  <a:latin typeface="Tahoma"/>
                  <a:ea typeface="Tahoma"/>
                  <a:cs typeface="Tahoma"/>
                </a:rPr>
                <a:t>, bao </a:t>
              </a:r>
              <a:r>
                <a:rPr lang="en-US" sz="2000" dirty="0" err="1">
                  <a:solidFill>
                    <a:schemeClr val="tx1"/>
                  </a:solidFill>
                  <a:latin typeface="Tahoma"/>
                  <a:ea typeface="Tahoma"/>
                  <a:cs typeface="Tahoma"/>
                </a:rPr>
                <a:t>gồm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cả</a:t>
              </a:r>
              <a:r>
                <a:rPr lang="en-US" sz="2000" dirty="0">
                  <a:solidFill>
                    <a:schemeClr val="tx1"/>
                  </a:solidFill>
                  <a:latin typeface="Tahoma"/>
                  <a:ea typeface="Tahoma"/>
                  <a:cs typeface="Tahoma"/>
                </a:rPr>
                <a:t> modem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VPN.</a:t>
              </a:r>
            </a:p>
            <a:p>
              <a:pPr marL="209550" indent="-171450">
                <a:lnSpc>
                  <a:spcPct val="150000"/>
                </a:lnSpc>
                <a:buClr>
                  <a:srgbClr val="FFC000"/>
                </a:buClr>
                <a:buFont typeface="Arial" panose="020B0604020202020204" pitchFamily="34" charset="0"/>
                <a:buChar char="•"/>
              </a:pPr>
              <a:r>
                <a:rPr lang="en-US" sz="2000" dirty="0">
                  <a:solidFill>
                    <a:schemeClr val="tx1"/>
                  </a:solidFill>
                  <a:latin typeface="Tahoma"/>
                  <a:ea typeface="Tahoma"/>
                  <a:cs typeface="Tahoma"/>
                </a:rPr>
                <a:t>Di </a:t>
              </a:r>
              <a:r>
                <a:rPr lang="en-US" sz="2000" dirty="0" err="1">
                  <a:solidFill>
                    <a:schemeClr val="tx1"/>
                  </a:solidFill>
                  <a:latin typeface="Tahoma"/>
                  <a:ea typeface="Tahoma"/>
                  <a:cs typeface="Tahoma"/>
                </a:rPr>
                <a:t>chuyển</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tất</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các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hệ</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thống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và</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dịch</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vụ</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công</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khai</a:t>
              </a:r>
              <a:r>
                <a:rPr lang="en-US" sz="2000" dirty="0">
                  <a:solidFill>
                    <a:schemeClr val="tx1"/>
                  </a:solidFill>
                  <a:latin typeface="Tahoma"/>
                  <a:ea typeface="Tahoma"/>
                  <a:cs typeface="Tahoma"/>
                </a:rPr>
                <a:t> sang </a:t>
              </a:r>
              <a:r>
                <a:rPr lang="en-US" sz="2000" dirty="0" err="1">
                  <a:solidFill>
                    <a:schemeClr val="tx1"/>
                  </a:solidFill>
                  <a:latin typeface="Tahoma"/>
                  <a:ea typeface="Tahoma"/>
                  <a:cs typeface="Tahoma"/>
                </a:rPr>
                <a:t>vùng</a:t>
              </a:r>
              <a:r>
                <a:rPr lang="en-US" sz="2000" dirty="0">
                  <a:solidFill>
                    <a:schemeClr val="tx1"/>
                  </a:solidFill>
                  <a:latin typeface="Tahoma"/>
                  <a:ea typeface="Tahoma"/>
                  <a:cs typeface="Tahoma"/>
                </a:rPr>
                <a:t> DMZ (Demilitarized Zone) </a:t>
              </a:r>
              <a:r>
                <a:rPr lang="en-US" sz="2000" dirty="0" err="1">
                  <a:solidFill>
                    <a:schemeClr val="tx1"/>
                  </a:solidFill>
                  <a:latin typeface="Tahoma"/>
                  <a:ea typeface="Tahoma"/>
                  <a:cs typeface="Tahoma"/>
                </a:rPr>
                <a:t>đã</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được</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đảm</a:t>
              </a:r>
              <a:r>
                <a:rPr lang="en-US" sz="2000" dirty="0">
                  <a:solidFill>
                    <a:schemeClr val="tx1"/>
                  </a:solidFill>
                  <a:latin typeface="Tahoma"/>
                  <a:ea typeface="Tahoma"/>
                  <a:cs typeface="Tahoma"/>
                </a:rPr>
                <a:t> </a:t>
              </a:r>
              <a:r>
                <a:rPr lang="en-US" sz="2000" dirty="0" err="1">
                  <a:solidFill>
                    <a:schemeClr val="tx1"/>
                  </a:solidFill>
                  <a:latin typeface="Tahoma"/>
                  <a:ea typeface="Tahoma"/>
                  <a:cs typeface="Tahoma"/>
                </a:rPr>
                <a:t>bảo</a:t>
              </a:r>
              <a:r>
                <a:rPr lang="en-US" sz="2000" dirty="0">
                  <a:solidFill>
                    <a:schemeClr val="tx1"/>
                  </a:solidFill>
                  <a:latin typeface="Tahoma"/>
                  <a:ea typeface="Tahoma"/>
                  <a:cs typeface="Tahoma"/>
                </a:rPr>
                <a:t> an </a:t>
              </a:r>
              <a:r>
                <a:rPr lang="en-US" sz="2000" dirty="0" err="1">
                  <a:solidFill>
                    <a:schemeClr val="tx1"/>
                  </a:solidFill>
                  <a:latin typeface="Tahoma"/>
                  <a:ea typeface="Tahoma"/>
                  <a:cs typeface="Tahoma"/>
                </a:rPr>
                <a:t>toàn</a:t>
              </a:r>
              <a:r>
                <a:rPr lang="en-US" sz="2000" dirty="0">
                  <a:solidFill>
                    <a:schemeClr val="tx1"/>
                  </a:solidFill>
                  <a:latin typeface="Tahoma"/>
                  <a:ea typeface="Tahoma"/>
                  <a:cs typeface="Tahoma"/>
                </a:rPr>
                <a:t>.</a:t>
              </a:r>
            </a:p>
            <a:p>
              <a:pPr marL="209550" indent="-171450">
                <a:lnSpc>
                  <a:spcPct val="150000"/>
                </a:lnSpc>
                <a:buClr>
                  <a:srgbClr val="FFC000"/>
                </a:buClr>
                <a:buFont typeface="Arial" panose="020B0604020202020204" pitchFamily="34" charset="0"/>
                <a:buChar char="•"/>
              </a:pP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Sử</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địa</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chỉ</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IP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cá</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nhân</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cho</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tất</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cả</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máy</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chủ</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trong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vùng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nội</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solidFill>
                  <a:latin typeface="Tahoma" panose="020B0604030504040204" pitchFamily="34" charset="0"/>
                  <a:ea typeface="Tahoma" panose="020B0604030504040204" pitchFamily="34" charset="0"/>
                  <a:cs typeface="Tahoma" panose="020B0604030504040204" pitchFamily="34" charset="0"/>
                </a:rPr>
                <a:t>mạng</a:t>
              </a:r>
              <a:r>
                <a:rPr lang="en-US" sz="2000" dirty="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vi-VN"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90" y="1413733"/>
              <a:ext cx="3186667" cy="68600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3200" dirty="0">
                  <a:solidFill>
                    <a:schemeClr val="tx1"/>
                  </a:solidFill>
                  <a:latin typeface="Tahoma" panose="020B0604030504040204" pitchFamily="34" charset="0"/>
                  <a:ea typeface="Tahoma" panose="020B0604030504040204" pitchFamily="34" charset="0"/>
                  <a:cs typeface="Tahoma" panose="020B0604030504040204" pitchFamily="34" charset="0"/>
                </a:rPr>
                <a:t>An ninh mạng</a:t>
              </a:r>
              <a:endParaRPr lang="vi-VN" sz="32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5" name="Picture 4">
            <a:extLst>
              <a:ext uri="{FF2B5EF4-FFF2-40B4-BE49-F238E27FC236}">
                <a16:creationId xmlns:a16="http://schemas.microsoft.com/office/drawing/2014/main" id="{A5EEEB2F-A64A-4183-8CE3-040A9B162C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01538" y="2940445"/>
            <a:ext cx="1646762" cy="1646762"/>
          </a:xfrm>
          <a:prstGeom prst="rect">
            <a:avLst/>
          </a:prstGeom>
        </p:spPr>
      </p:pic>
    </p:spTree>
    <p:extLst>
      <p:ext uri="{BB962C8B-B14F-4D97-AF65-F5344CB8AC3E}">
        <p14:creationId xmlns:p14="http://schemas.microsoft.com/office/powerpoint/2010/main" val="6223013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nvPr>
        </p:nvGraphicFramePr>
        <p:xfrm>
          <a:off x="266700" y="977265"/>
          <a:ext cx="8610600" cy="4657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20675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EDE3F86-505D-462F-8E39-AD5ECF043398}"/>
              </a:ext>
            </a:extLst>
          </p:cNvPr>
          <p:cNvGrpSpPr/>
          <p:nvPr/>
        </p:nvGrpSpPr>
        <p:grpSpPr>
          <a:xfrm>
            <a:off x="253220" y="810322"/>
            <a:ext cx="8641272" cy="5673846"/>
            <a:chOff x="253220" y="810322"/>
            <a:chExt cx="8641272" cy="5673846"/>
          </a:xfrm>
        </p:grpSpPr>
        <p:pic>
          <p:nvPicPr>
            <p:cNvPr id="8" name="Picture 7">
              <a:extLst>
                <a:ext uri="{FF2B5EF4-FFF2-40B4-BE49-F238E27FC236}">
                  <a16:creationId xmlns:a16="http://schemas.microsoft.com/office/drawing/2014/main" id="{6E206C96-69DB-4D97-A15B-E1F5E516C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239" y="1607978"/>
              <a:ext cx="4876190" cy="4876190"/>
            </a:xfrm>
            <a:prstGeom prst="rect">
              <a:avLst/>
            </a:prstGeom>
          </p:spPr>
        </p:pic>
        <p:grpSp>
          <p:nvGrpSpPr>
            <p:cNvPr id="9" name="Group 8">
              <a:extLst>
                <a:ext uri="{FF2B5EF4-FFF2-40B4-BE49-F238E27FC236}">
                  <a16:creationId xmlns:a16="http://schemas.microsoft.com/office/drawing/2014/main" id="{2AF95509-A25B-4795-98B0-68725724170B}"/>
                </a:ext>
              </a:extLst>
            </p:cNvPr>
            <p:cNvGrpSpPr/>
            <p:nvPr/>
          </p:nvGrpSpPr>
          <p:grpSpPr>
            <a:xfrm>
              <a:off x="253220" y="810322"/>
              <a:ext cx="8641272" cy="5285678"/>
              <a:chOff x="137740" y="1413733"/>
              <a:chExt cx="9263833" cy="3213114"/>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2"/>
                <a:ext cx="9263833" cy="2870115"/>
              </a:xfrm>
              <a:prstGeom prst="roundRect">
                <a:avLst/>
              </a:prstGeom>
              <a:solidFill>
                <a:schemeClr val="lt1">
                  <a:alpha val="46000"/>
                </a:schemeClr>
              </a:solidFill>
              <a:ln w="38100"/>
              <a:effectLst>
                <a:glow>
                  <a:schemeClr val="accent1"/>
                </a:glow>
                <a:softEdge rad="0"/>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381000" indent="-342900" algn="just">
                  <a:lnSpc>
                    <a:spcPct val="150000"/>
                  </a:lnSpc>
                  <a:buClr>
                    <a:srgbClr val="FFC000"/>
                  </a:buClr>
                  <a:buFont typeface="Arial" panose="020B0604020202020204" pitchFamily="34" charset="0"/>
                  <a:buChar char="•"/>
                </a:pPr>
                <a:r>
                  <a:rPr lang="vi-VN" sz="2200" dirty="0" err="1">
                    <a:solidFill>
                      <a:schemeClr val="tx1"/>
                    </a:solidFill>
                    <a:latin typeface="Tahoma"/>
                    <a:ea typeface="Tahoma"/>
                    <a:cs typeface="Tahoma"/>
                  </a:rPr>
                  <a:t>Thực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hiện</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đánh</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giá</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điểm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yếu</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thường</a:t>
                </a:r>
                <a:r>
                  <a:rPr lang="vi-VN" sz="2200" dirty="0">
                    <a:solidFill>
                      <a:schemeClr val="tx1"/>
                    </a:solidFill>
                    <a:latin typeface="Tahoma"/>
                    <a:ea typeface="Tahoma"/>
                    <a:cs typeface="Tahoma"/>
                  </a:rPr>
                  <a:t> xuyên </a:t>
                </a:r>
                <a:r>
                  <a:rPr lang="vi-VN" sz="2200" dirty="0" err="1">
                    <a:solidFill>
                      <a:schemeClr val="tx1"/>
                    </a:solidFill>
                    <a:latin typeface="Tahoma"/>
                    <a:ea typeface="Tahoma"/>
                    <a:cs typeface="Tahoma"/>
                  </a:rPr>
                  <a:t>nhằm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phát</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hiện</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các</a:t>
                </a:r>
                <a:r>
                  <a:rPr lang="vi-VN" sz="2200" dirty="0">
                    <a:solidFill>
                      <a:schemeClr val="tx1"/>
                    </a:solidFill>
                    <a:latin typeface="Tahoma"/>
                    <a:ea typeface="Tahoma"/>
                    <a:cs typeface="Tahoma"/>
                  </a:rPr>
                  <a:t> nguy cơ </a:t>
                </a:r>
                <a:r>
                  <a:rPr lang="vi-VN" sz="2200" dirty="0" err="1">
                    <a:solidFill>
                      <a:schemeClr val="tx1"/>
                    </a:solidFill>
                    <a:latin typeface="Tahoma"/>
                    <a:ea typeface="Tahoma"/>
                    <a:cs typeface="Tahoma"/>
                  </a:rPr>
                  <a:t>tiềm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tàng</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và</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giảm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thiểu</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rủi</a:t>
                </a:r>
                <a:r>
                  <a:rPr lang="vi-VN" sz="2200" dirty="0">
                    <a:solidFill>
                      <a:schemeClr val="tx1"/>
                    </a:solidFill>
                    <a:latin typeface="Tahoma"/>
                    <a:ea typeface="Tahoma"/>
                    <a:cs typeface="Tahoma"/>
                  </a:rPr>
                  <a:t> ro </a:t>
                </a:r>
                <a:r>
                  <a:rPr lang="vi-VN" sz="2200" dirty="0" err="1">
                    <a:solidFill>
                      <a:schemeClr val="tx1"/>
                    </a:solidFill>
                    <a:latin typeface="Tahoma"/>
                    <a:ea typeface="Tahoma"/>
                    <a:cs typeface="Tahoma"/>
                  </a:rPr>
                  <a:t>xuống</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mức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độ</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chấp</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nhận</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được</a:t>
                </a:r>
                <a:r>
                  <a:rPr lang="vi-VN" sz="2200" dirty="0">
                    <a:solidFill>
                      <a:schemeClr val="tx1"/>
                    </a:solidFill>
                    <a:latin typeface="Tahoma"/>
                    <a:ea typeface="Tahoma"/>
                    <a:cs typeface="Tahoma"/>
                  </a:rPr>
                  <a:t>.</a:t>
                </a:r>
                <a:endParaRPr lang="en-US" dirty="0">
                  <a:solidFill>
                    <a:schemeClr val="tx1"/>
                  </a:solidFill>
                  <a:latin typeface="Tahoma"/>
                  <a:ea typeface="Tahoma"/>
                  <a:cs typeface="Tahoma"/>
                </a:endParaRPr>
              </a:p>
              <a:p>
                <a:pPr marL="381000" indent="-342900" algn="just">
                  <a:lnSpc>
                    <a:spcPct val="150000"/>
                  </a:lnSpc>
                  <a:buClr>
                    <a:srgbClr val="FFC000"/>
                  </a:buClr>
                  <a:buFont typeface="Arial" panose="020B0604020202020204" pitchFamily="34" charset="0"/>
                  <a:buChar char="•"/>
                </a:pPr>
                <a:r>
                  <a:rPr lang="vi-VN" sz="2200" dirty="0">
                    <a:solidFill>
                      <a:schemeClr val="tx1"/>
                    </a:solidFill>
                    <a:latin typeface="Tahoma"/>
                    <a:ea typeface="Tahoma"/>
                    <a:cs typeface="Tahoma"/>
                  </a:rPr>
                  <a:t>Vô </a:t>
                </a:r>
                <a:r>
                  <a:rPr lang="vi-VN" sz="2200" dirty="0" err="1">
                    <a:solidFill>
                      <a:schemeClr val="tx1"/>
                    </a:solidFill>
                    <a:latin typeface="Tahoma"/>
                    <a:ea typeface="Tahoma"/>
                    <a:cs typeface="Tahoma"/>
                  </a:rPr>
                  <a:t>hiệu</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hóa</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tất</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cả</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các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dịch</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vụ</a:t>
                </a:r>
                <a:r>
                  <a:rPr lang="vi-VN" sz="2200" dirty="0">
                    <a:solidFill>
                      <a:schemeClr val="tx1"/>
                    </a:solidFill>
                    <a:latin typeface="Tahoma"/>
                    <a:ea typeface="Tahoma"/>
                    <a:cs typeface="Tahoma"/>
                  </a:rPr>
                  <a:t> không </a:t>
                </a:r>
                <a:r>
                  <a:rPr lang="vi-VN" sz="2200" dirty="0" err="1">
                    <a:solidFill>
                      <a:schemeClr val="tx1"/>
                    </a:solidFill>
                    <a:latin typeface="Tahoma"/>
                    <a:ea typeface="Tahoma"/>
                    <a:cs typeface="Tahoma"/>
                  </a:rPr>
                  <a:t>cần</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thiết</a:t>
                </a:r>
                <a:r>
                  <a:rPr lang="vi-VN" sz="2200" dirty="0">
                    <a:solidFill>
                      <a:schemeClr val="tx1"/>
                    </a:solidFill>
                    <a:latin typeface="Tahoma"/>
                    <a:ea typeface="Tahoma"/>
                    <a:cs typeface="Tahoma"/>
                  </a:rPr>
                  <a:t> trên </a:t>
                </a:r>
                <a:r>
                  <a:rPr lang="vi-VN" sz="2200" dirty="0" err="1">
                    <a:solidFill>
                      <a:schemeClr val="tx1"/>
                    </a:solidFill>
                    <a:latin typeface="Tahoma"/>
                    <a:ea typeface="Tahoma"/>
                    <a:cs typeface="Tahoma"/>
                  </a:rPr>
                  <a:t>máy</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chủ</a:t>
                </a:r>
                <a:r>
                  <a:rPr lang="vi-VN" sz="2200" dirty="0">
                    <a:solidFill>
                      <a:schemeClr val="tx1"/>
                    </a:solidFill>
                    <a:latin typeface="Tahoma"/>
                    <a:ea typeface="Tahoma"/>
                    <a:cs typeface="Tahoma"/>
                  </a:rPr>
                  <a:t>.</a:t>
                </a:r>
                <a:endParaRPr lang="vi-VN" sz="22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381000" indent="-342900" algn="just">
                  <a:lnSpc>
                    <a:spcPct val="150000"/>
                  </a:lnSpc>
                  <a:buClr>
                    <a:srgbClr val="FFC000"/>
                  </a:buClr>
                  <a:buFont typeface="Arial" panose="020B0604020202020204" pitchFamily="34" charset="0"/>
                  <a:buChar char="•"/>
                </a:pPr>
                <a:r>
                  <a:rPr lang="vi-VN" sz="2200" dirty="0" err="1">
                    <a:solidFill>
                      <a:schemeClr val="tx1"/>
                    </a:solidFill>
                    <a:latin typeface="Tahoma"/>
                    <a:ea typeface="Tahoma"/>
                    <a:cs typeface="Tahoma"/>
                  </a:rPr>
                  <a:t>Chạy</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các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dịch</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vụ</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với</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đặc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quyền</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thấp</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nhất</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có</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thể</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nhằm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giảm</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tải</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thiệt</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hại</a:t>
                </a:r>
                <a:r>
                  <a:rPr lang="vi-VN" sz="2200" dirty="0">
                    <a:solidFill>
                      <a:schemeClr val="tx1"/>
                    </a:solidFill>
                    <a:latin typeface="Tahoma"/>
                    <a:ea typeface="Tahoma"/>
                    <a:cs typeface="Tahoma"/>
                  </a:rPr>
                  <a:t> khi </a:t>
                </a:r>
                <a:r>
                  <a:rPr lang="vi-VN" sz="2200" dirty="0" err="1">
                    <a:solidFill>
                      <a:schemeClr val="tx1"/>
                    </a:solidFill>
                    <a:latin typeface="Tahoma"/>
                    <a:ea typeface="Tahoma"/>
                    <a:cs typeface="Tahoma"/>
                  </a:rPr>
                  <a:t>bị</a:t>
                </a:r>
                <a:r>
                  <a:rPr lang="vi-VN" sz="2200" dirty="0">
                    <a:solidFill>
                      <a:schemeClr val="tx1"/>
                    </a:solidFill>
                    <a:latin typeface="Tahoma"/>
                    <a:ea typeface="Tahoma"/>
                    <a:cs typeface="Tahoma"/>
                  </a:rPr>
                  <a:t> khai </a:t>
                </a:r>
                <a:r>
                  <a:rPr lang="vi-VN" sz="2200" dirty="0" err="1">
                    <a:solidFill>
                      <a:schemeClr val="tx1"/>
                    </a:solidFill>
                    <a:latin typeface="Tahoma"/>
                    <a:ea typeface="Tahoma"/>
                    <a:cs typeface="Tahoma"/>
                  </a:rPr>
                  <a:t>thác</a:t>
                </a:r>
                <a:r>
                  <a:rPr lang="vi-VN" sz="2200" dirty="0">
                    <a:solidFill>
                      <a:schemeClr val="tx1"/>
                    </a:solidFill>
                    <a:latin typeface="Tahoma"/>
                    <a:ea typeface="Tahoma"/>
                    <a:cs typeface="Tahoma"/>
                  </a:rPr>
                  <a:t> </a:t>
                </a:r>
                <a:r>
                  <a:rPr lang="vi-VN" sz="2200" dirty="0" err="1">
                    <a:solidFill>
                      <a:schemeClr val="tx1"/>
                    </a:solidFill>
                    <a:latin typeface="Tahoma"/>
                    <a:ea typeface="Tahoma"/>
                    <a:cs typeface="Tahoma"/>
                  </a:rPr>
                  <a:t>thành</a:t>
                </a:r>
                <a:r>
                  <a:rPr lang="vi-VN" sz="2200" dirty="0">
                    <a:solidFill>
                      <a:schemeClr val="tx1"/>
                    </a:solidFill>
                    <a:latin typeface="Tahoma"/>
                    <a:ea typeface="Tahoma"/>
                    <a:cs typeface="Tahoma"/>
                  </a:rPr>
                  <a:t> công.</a:t>
                </a:r>
              </a:p>
              <a:p>
                <a:pPr marL="381000" indent="-342900" algn="just">
                  <a:lnSpc>
                    <a:spcPct val="150000"/>
                  </a:lnSpc>
                  <a:buClr>
                    <a:srgbClr val="FFC000"/>
                  </a:buClr>
                  <a:buFont typeface="Arial" panose="020B0604020202020204" pitchFamily="34" charset="0"/>
                  <a:buChar char="•"/>
                </a:pPr>
                <a:r>
                  <a:rPr lang="vi-VN" sz="2200" dirty="0">
                    <a:solidFill>
                      <a:schemeClr val="tx1"/>
                    </a:solidFill>
                    <a:latin typeface="Tahoma" panose="020B0604030504040204" pitchFamily="34" charset="0"/>
                    <a:ea typeface="Tahoma" panose="020B0604030504040204" pitchFamily="34" charset="0"/>
                    <a:cs typeface="Tahoma" panose="020B0604030504040204" pitchFamily="34" charset="0"/>
                  </a:rPr>
                  <a:t>Sử dụng phần mềm tường lửa cá nhân / tưởng lửa dựa trên máy chủ để giảm thiểu sự phơi bày trước kẻ tấn công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3884656"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pt-BR" sz="3200" dirty="0">
                    <a:solidFill>
                      <a:schemeClr val="tx1"/>
                    </a:solidFill>
                    <a:latin typeface="Tahoma" panose="020B0604030504040204" pitchFamily="34" charset="0"/>
                    <a:ea typeface="Tahoma" panose="020B0604030504040204" pitchFamily="34" charset="0"/>
                    <a:cs typeface="Tahoma" panose="020B0604030504040204" pitchFamily="34" charset="0"/>
                  </a:rPr>
                  <a:t>Bảo mật máy chủ</a:t>
                </a:r>
                <a:endParaRPr lang="vi-VN" sz="32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Prevention</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20</a:t>
            </a:fld>
            <a:endParaRPr lang="ru-RU" dirty="0"/>
          </a:p>
        </p:txBody>
      </p:sp>
    </p:spTree>
    <p:extLst>
      <p:ext uri="{BB962C8B-B14F-4D97-AF65-F5344CB8AC3E}">
        <p14:creationId xmlns:p14="http://schemas.microsoft.com/office/powerpoint/2010/main" val="13898513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Prevention</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21</a:t>
            </a:fld>
            <a:endParaRPr lang="ru-RU" dirty="0"/>
          </a:p>
        </p:txBody>
      </p:sp>
      <p:grpSp>
        <p:nvGrpSpPr>
          <p:cNvPr id="7" name="Group 6">
            <a:extLst>
              <a:ext uri="{FF2B5EF4-FFF2-40B4-BE49-F238E27FC236}">
                <a16:creationId xmlns:a16="http://schemas.microsoft.com/office/drawing/2014/main" id="{CCE057F2-E9D8-48CC-B08B-6D259A1000D6}"/>
              </a:ext>
            </a:extLst>
          </p:cNvPr>
          <p:cNvGrpSpPr/>
          <p:nvPr/>
        </p:nvGrpSpPr>
        <p:grpSpPr>
          <a:xfrm>
            <a:off x="251364" y="796254"/>
            <a:ext cx="8641272" cy="5703020"/>
            <a:chOff x="251364" y="796254"/>
            <a:chExt cx="8641272" cy="5703020"/>
          </a:xfrm>
        </p:grpSpPr>
        <p:pic>
          <p:nvPicPr>
            <p:cNvPr id="5" name="Picture 4">
              <a:extLst>
                <a:ext uri="{FF2B5EF4-FFF2-40B4-BE49-F238E27FC236}">
                  <a16:creationId xmlns:a16="http://schemas.microsoft.com/office/drawing/2014/main" id="{42C400D8-DAFD-4EC9-9AD1-C2B26B3D71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7993" y="1509742"/>
              <a:ext cx="4876190" cy="4876190"/>
            </a:xfrm>
            <a:prstGeom prst="rect">
              <a:avLst/>
            </a:prstGeom>
          </p:spPr>
        </p:pic>
        <p:grpSp>
          <p:nvGrpSpPr>
            <p:cNvPr id="9" name="Group 8">
              <a:extLst>
                <a:ext uri="{FF2B5EF4-FFF2-40B4-BE49-F238E27FC236}">
                  <a16:creationId xmlns:a16="http://schemas.microsoft.com/office/drawing/2014/main" id="{2AF95509-A25B-4795-98B0-68725724170B}"/>
                </a:ext>
              </a:extLst>
            </p:cNvPr>
            <p:cNvGrpSpPr/>
            <p:nvPr/>
          </p:nvGrpSpPr>
          <p:grpSpPr>
            <a:xfrm>
              <a:off x="251364" y="796254"/>
              <a:ext cx="8641272" cy="5703020"/>
              <a:chOff x="137740" y="1413733"/>
              <a:chExt cx="9263833" cy="3675643"/>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9263833" cy="3332643"/>
              </a:xfrm>
              <a:prstGeom prst="roundRect">
                <a:avLst/>
              </a:prstGeom>
              <a:solidFill>
                <a:schemeClr val="lt1">
                  <a:alpha val="68000"/>
                </a:schemeClr>
              </a:solidFill>
              <a:ln w="38100"/>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381000" indent="-342900">
                  <a:lnSpc>
                    <a:spcPct val="150000"/>
                  </a:lnSpc>
                  <a:buClr>
                    <a:srgbClr val="FFC000"/>
                  </a:buClr>
                  <a:buFont typeface="Arial" panose="020B0604020202020204" pitchFamily="34" charset="0"/>
                  <a:buChar char="•"/>
                </a:pPr>
                <a:r>
                  <a:rPr lang="vi-VN" sz="2400" dirty="0" err="1">
                    <a:solidFill>
                      <a:schemeClr val="tx1"/>
                    </a:solidFill>
                    <a:latin typeface="Tahoma"/>
                    <a:ea typeface="Tahoma"/>
                    <a:cs typeface="Tahoma"/>
                  </a:rPr>
                  <a:t>Giới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hạn</a:t>
                </a:r>
                <a:r>
                  <a:rPr lang="vi-VN" sz="2400" dirty="0">
                    <a:solidFill>
                      <a:schemeClr val="tx1"/>
                    </a:solidFill>
                    <a:latin typeface="Tahoma"/>
                    <a:ea typeface="Tahoma"/>
                    <a:cs typeface="Tahoma"/>
                  </a:rPr>
                  <a:t> truy </a:t>
                </a:r>
                <a:r>
                  <a:rPr lang="vi-VN" sz="2400" dirty="0" err="1">
                    <a:solidFill>
                      <a:schemeClr val="tx1"/>
                    </a:solidFill>
                    <a:latin typeface="Tahoma"/>
                    <a:ea typeface="Tahoma"/>
                    <a:cs typeface="Tahoma"/>
                  </a:rPr>
                  <a:t>cập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vật</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lý</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trái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phép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đến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các</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hệ</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thống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sử</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dụng</a:t>
                </a:r>
                <a:r>
                  <a:rPr lang="vi-VN" sz="2400" dirty="0">
                    <a:solidFill>
                      <a:schemeClr val="tx1"/>
                    </a:solidFill>
                    <a:latin typeface="Tahoma"/>
                    <a:ea typeface="Tahoma"/>
                    <a:cs typeface="Tahoma"/>
                  </a:rPr>
                  <a:t> phương </a:t>
                </a:r>
                <a:r>
                  <a:rPr lang="vi-VN" sz="2400" dirty="0" err="1">
                    <a:solidFill>
                      <a:schemeClr val="tx1"/>
                    </a:solidFill>
                    <a:latin typeface="Tahoma"/>
                    <a:ea typeface="Tahoma"/>
                    <a:cs typeface="Tahoma"/>
                  </a:rPr>
                  <a:t>pháp</a:t>
                </a:r>
                <a:r>
                  <a:rPr lang="vi-VN" sz="2400" dirty="0">
                    <a:solidFill>
                      <a:schemeClr val="tx1"/>
                    </a:solidFill>
                    <a:latin typeface="Tahoma"/>
                    <a:ea typeface="Tahoma"/>
                    <a:cs typeface="Tahoma"/>
                  </a:rPr>
                  <a:t> đăng </a:t>
                </a:r>
                <a:r>
                  <a:rPr lang="vi-VN" sz="2400" dirty="0" err="1">
                    <a:solidFill>
                      <a:schemeClr val="tx1"/>
                    </a:solidFill>
                    <a:latin typeface="Tahoma"/>
                    <a:ea typeface="Tahoma"/>
                    <a:cs typeface="Tahoma"/>
                  </a:rPr>
                  <a:t>nhập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bằng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cách</a:t>
                </a:r>
                <a:r>
                  <a:rPr lang="vi-VN" sz="2400" dirty="0">
                    <a:solidFill>
                      <a:schemeClr val="tx1"/>
                    </a:solidFill>
                    <a:latin typeface="Tahoma"/>
                    <a:ea typeface="Tahoma"/>
                    <a:cs typeface="Tahoma"/>
                  </a:rPr>
                  <a:t> yêu </a:t>
                </a:r>
                <a:r>
                  <a:rPr lang="vi-VN" sz="2400" dirty="0" err="1">
                    <a:solidFill>
                      <a:schemeClr val="tx1"/>
                    </a:solidFill>
                    <a:latin typeface="Tahoma"/>
                    <a:ea typeface="Tahoma"/>
                    <a:cs typeface="Tahoma"/>
                  </a:rPr>
                  <a:t>cầu</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các</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thiết</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bị</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tự</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động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khóa</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màn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hình</a:t>
                </a:r>
                <a:r>
                  <a:rPr lang="vi-VN" sz="2400" dirty="0">
                    <a:solidFill>
                      <a:schemeClr val="tx1"/>
                    </a:solidFill>
                    <a:latin typeface="Tahoma"/>
                    <a:ea typeface="Tahoma"/>
                    <a:cs typeface="Tahoma"/>
                  </a:rPr>
                  <a:t> khi không sử dụng, và yêu cầu người dùng đăng xuất khỏi hệ </a:t>
                </a:r>
                <a:r>
                  <a:rPr lang="vi-VN" sz="2400" dirty="0" err="1">
                    <a:solidFill>
                      <a:schemeClr val="tx1"/>
                    </a:solidFill>
                    <a:latin typeface="Tahoma"/>
                    <a:ea typeface="Tahoma"/>
                    <a:cs typeface="Tahoma"/>
                  </a:rPr>
                  <a:t>thống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trước</a:t>
                </a:r>
                <a:r>
                  <a:rPr lang="vi-VN" sz="2400" dirty="0">
                    <a:solidFill>
                      <a:schemeClr val="tx1"/>
                    </a:solidFill>
                    <a:latin typeface="Tahoma"/>
                    <a:ea typeface="Tahoma"/>
                    <a:cs typeface="Tahoma"/>
                  </a:rPr>
                  <a:t> khi ra </a:t>
                </a:r>
                <a:r>
                  <a:rPr lang="vi-VN" sz="2400" dirty="0" err="1">
                    <a:solidFill>
                      <a:schemeClr val="tx1"/>
                    </a:solidFill>
                    <a:latin typeface="Tahoma"/>
                    <a:ea typeface="Tahoma"/>
                    <a:cs typeface="Tahoma"/>
                  </a:rPr>
                  <a:t>về</a:t>
                </a:r>
                <a:r>
                  <a:rPr lang="vi-VN" sz="2400" dirty="0">
                    <a:solidFill>
                      <a:schemeClr val="tx1"/>
                    </a:solidFill>
                    <a:latin typeface="Tahoma"/>
                    <a:ea typeface="Tahoma"/>
                    <a:cs typeface="Tahoma"/>
                  </a:rPr>
                  <a:t>.</a:t>
                </a:r>
                <a:endParaRPr lang="en-US" dirty="0">
                  <a:solidFill>
                    <a:schemeClr val="tx1"/>
                  </a:solidFill>
                  <a:latin typeface="Tahoma"/>
                  <a:ea typeface="Tahoma"/>
                  <a:cs typeface="Tahoma"/>
                </a:endParaRPr>
              </a:p>
              <a:p>
                <a:pPr marL="381000" indent="-342900">
                  <a:lnSpc>
                    <a:spcPct val="150000"/>
                  </a:lnSpc>
                  <a:buClr>
                    <a:srgbClr val="FFC000"/>
                  </a:buClr>
                  <a:buFont typeface="Arial" panose="020B0604020202020204" pitchFamily="34" charset="0"/>
                  <a:buChar char="•"/>
                </a:pPr>
                <a:r>
                  <a:rPr lang="vi-VN" sz="2400" dirty="0">
                    <a:solidFill>
                      <a:schemeClr val="tx1"/>
                    </a:solidFill>
                    <a:latin typeface="Tahoma"/>
                    <a:ea typeface="Tahoma"/>
                    <a:cs typeface="Tahoma"/>
                  </a:rPr>
                  <a:t>Thường xuyên kiểm tra quyền hạn cho việc sử dụng tài nguyên quan trọng, bao gồm tài liệu về mật khẩu, cơ </a:t>
                </a:r>
                <a:r>
                  <a:rPr lang="vi-VN" sz="2400" dirty="0" err="1">
                    <a:solidFill>
                      <a:schemeClr val="tx1"/>
                    </a:solidFill>
                    <a:latin typeface="Tahoma"/>
                    <a:ea typeface="Tahoma"/>
                    <a:cs typeface="Tahoma"/>
                  </a:rPr>
                  <a:t>sở</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dữ</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liệu</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nhảy</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cảm</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và</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các</a:t>
                </a:r>
                <a:r>
                  <a:rPr lang="vi-VN" sz="2400" dirty="0">
                    <a:solidFill>
                      <a:schemeClr val="tx1"/>
                    </a:solidFill>
                    <a:latin typeface="Tahoma"/>
                    <a:ea typeface="Tahoma"/>
                    <a:cs typeface="Tahoma"/>
                  </a:rPr>
                  <a:t> trang </a:t>
                </a:r>
                <a:r>
                  <a:rPr lang="vi-VN" sz="2400" dirty="0" err="1">
                    <a:solidFill>
                      <a:schemeClr val="tx1"/>
                    </a:solidFill>
                    <a:latin typeface="Tahoma"/>
                    <a:ea typeface="Tahoma"/>
                    <a:cs typeface="Tahoma"/>
                  </a:rPr>
                  <a:t>web</a:t>
                </a:r>
                <a:r>
                  <a:rPr lang="vi-VN" sz="2400" dirty="0">
                    <a:solidFill>
                      <a:schemeClr val="tx1"/>
                    </a:solidFill>
                    <a:latin typeface="Tahoma"/>
                    <a:ea typeface="Tahoma"/>
                    <a:cs typeface="Tahoma"/>
                  </a:rPr>
                  <a:t> công khai.</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3884656"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pt-BR" sz="3200" dirty="0">
                    <a:solidFill>
                      <a:schemeClr val="tx1"/>
                    </a:solidFill>
                    <a:latin typeface="Tahoma" panose="020B0604030504040204" pitchFamily="34" charset="0"/>
                    <a:ea typeface="Tahoma" panose="020B0604030504040204" pitchFamily="34" charset="0"/>
                    <a:cs typeface="Tahoma" panose="020B0604030504040204" pitchFamily="34" charset="0"/>
                  </a:rPr>
                  <a:t>Bảo mật máy chủ</a:t>
                </a:r>
                <a:endParaRPr lang="vi-VN" sz="32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spTree>
    <p:extLst>
      <p:ext uri="{BB962C8B-B14F-4D97-AF65-F5344CB8AC3E}">
        <p14:creationId xmlns:p14="http://schemas.microsoft.com/office/powerpoint/2010/main" val="33591573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Prevention (cont’d)</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22</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251364" y="796254"/>
            <a:ext cx="8641272" cy="4352520"/>
            <a:chOff x="137740" y="1413733"/>
            <a:chExt cx="9263833" cy="2805235"/>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9263833" cy="2462235"/>
            </a:xfrm>
            <a:prstGeom prst="roundRect">
              <a:avLst/>
            </a:prstGeom>
            <a:ln w="38100"/>
          </p:spPr>
          <p:style>
            <a:lnRef idx="2">
              <a:schemeClr val="accent3"/>
            </a:lnRef>
            <a:fillRef idx="1">
              <a:schemeClr val="lt1"/>
            </a:fillRef>
            <a:effectRef idx="0">
              <a:schemeClr val="accent3"/>
            </a:effectRef>
            <a:fontRef idx="minor">
              <a:schemeClr val="dk1"/>
            </a:fontRef>
          </p:style>
          <p:txBody>
            <a:bodyPr rtlCol="0" anchor="ctr"/>
            <a:lstStyle/>
            <a:p>
              <a:pPr marL="381150" indent="-342900" algn="just">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Chuẩn bị chính sách mật khẩu thích hợp</a:t>
              </a:r>
            </a:p>
            <a:p>
              <a:pPr marL="381150" indent="-342900" algn="just">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Cần yêu cầu xác thực mạnh để truy cập các tài nguyên quan trọng</a:t>
              </a:r>
            </a:p>
            <a:p>
              <a:pPr marL="381150" indent="-342900" algn="just">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Tạo các tiêu chuẩn xác thực và ủy quyền cho nhân viên và nhà thầu tuân theo khi đánh giá hoặc phát triển phần mềm</a:t>
              </a:r>
            </a:p>
            <a:p>
              <a:pPr marL="381150" indent="-342900" algn="just">
                <a:lnSpc>
                  <a:spcPct val="150000"/>
                </a:lnSpc>
                <a:buClr>
                  <a:srgbClr val="FFC000"/>
                </a:buClr>
                <a:buFont typeface="Arial" panose="020B0604020202020204" pitchFamily="34" charset="0"/>
                <a:buChar char="•"/>
              </a:pPr>
              <a:r>
                <a:rPr lang="vi-VN" sz="2000" dirty="0">
                  <a:solidFill>
                    <a:schemeClr val="tx1"/>
                  </a:solidFill>
                  <a:latin typeface="Tahoma" panose="020B0604030504040204" pitchFamily="34" charset="0"/>
                  <a:ea typeface="Tahoma" panose="020B0604030504040204" pitchFamily="34" charset="0"/>
                  <a:cs typeface="Tahoma" panose="020B0604030504040204" pitchFamily="34" charset="0"/>
                </a:rPr>
                <a:t>Thiết lập các thủ tục cấp phép và hủy cấp phép tài khoản người dùng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140951" cy="686000"/>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buClr>
                  <a:srgbClr val="FFC000"/>
                </a:buClr>
              </a:pPr>
              <a:r>
                <a:rPr lang="pt-BR" sz="3200" dirty="0">
                  <a:solidFill>
                    <a:schemeClr val="tx1"/>
                  </a:solidFill>
                  <a:latin typeface="Tahoma" panose="020B0604030504040204" pitchFamily="34" charset="0"/>
                  <a:ea typeface="Tahoma" panose="020B0604030504040204" pitchFamily="34" charset="0"/>
                  <a:cs typeface="Tahoma" panose="020B0604030504040204" pitchFamily="34" charset="0"/>
                </a:rPr>
                <a:t>Xác thực và phân quyền</a:t>
              </a:r>
              <a:endParaRPr lang="vi-VN" sz="32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5" name="Picture 4">
            <a:extLst>
              <a:ext uri="{FF2B5EF4-FFF2-40B4-BE49-F238E27FC236}">
                <a16:creationId xmlns:a16="http://schemas.microsoft.com/office/drawing/2014/main" id="{A8B3B05B-0919-4F4A-9456-917315FC73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3233" y="4202876"/>
            <a:ext cx="2477534" cy="2477534"/>
          </a:xfrm>
          <a:prstGeom prst="rect">
            <a:avLst/>
          </a:prstGeom>
        </p:spPr>
      </p:pic>
    </p:spTree>
    <p:extLst>
      <p:ext uri="{BB962C8B-B14F-4D97-AF65-F5344CB8AC3E}">
        <p14:creationId xmlns:p14="http://schemas.microsoft.com/office/powerpoint/2010/main" val="289692756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Prevention (cont’d)</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23</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12890" y="2100531"/>
            <a:ext cx="6984814" cy="2855098"/>
            <a:chOff x="137740" y="1536254"/>
            <a:chExt cx="7488035" cy="1765295"/>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4"/>
              <a:ext cx="7488035" cy="1544815"/>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381150" indent="-342900" algn="just">
                <a:lnSpc>
                  <a:spcPct val="150000"/>
                </a:lnSpc>
                <a:buClr>
                  <a:srgbClr val="FFC000"/>
                </a:buClr>
                <a:buFont typeface="Arial" panose="020B0604020202020204" pitchFamily="34" charset="0"/>
                <a:buChar cha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Hạn chế quyền truy cập vào các tài nguyên quan trọng bằng cách thực hiện các biện pháp bảo mật vật lý</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49893" y="1536254"/>
              <a:ext cx="3214653" cy="440959"/>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3200" dirty="0">
                  <a:solidFill>
                    <a:schemeClr val="tx1"/>
                  </a:solidFill>
                  <a:latin typeface="Tahoma" panose="020B0604030504040204" pitchFamily="34" charset="0"/>
                  <a:ea typeface="Tahoma" panose="020B0604030504040204" pitchFamily="34" charset="0"/>
                  <a:cs typeface="Tahoma" panose="020B0604030504040204" pitchFamily="34" charset="0"/>
                </a:rPr>
                <a:t>Bảo mật vật lý</a:t>
              </a:r>
              <a:endParaRPr lang="vi-VN" sz="32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5" name="Picture 4">
            <a:extLst>
              <a:ext uri="{FF2B5EF4-FFF2-40B4-BE49-F238E27FC236}">
                <a16:creationId xmlns:a16="http://schemas.microsoft.com/office/drawing/2014/main" id="{5E930586-0402-4A5D-BB79-FA11E9C5E21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7704" y="2695892"/>
            <a:ext cx="2020966" cy="2020966"/>
          </a:xfrm>
          <a:prstGeom prst="rect">
            <a:avLst/>
          </a:prstGeom>
        </p:spPr>
      </p:pic>
    </p:spTree>
    <p:extLst>
      <p:ext uri="{BB962C8B-B14F-4D97-AF65-F5344CB8AC3E}">
        <p14:creationId xmlns:p14="http://schemas.microsoft.com/office/powerpoint/2010/main" val="249880018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sz="2700" dirty="0"/>
              <a:t>Following the Containment Strategy to Stop Unauthorized Access</a:t>
            </a:r>
            <a:endParaRPr lang="vi-VN" sz="27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24</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3"/>
          <a:ext cx="6430273" cy="4772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B78B206-FB55-44B4-A7FB-07CF9F55CBE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93017" y="2030532"/>
            <a:ext cx="2400147" cy="2400147"/>
          </a:xfrm>
          <a:prstGeom prst="rect">
            <a:avLst/>
          </a:prstGeom>
        </p:spPr>
      </p:pic>
    </p:spTree>
    <p:extLst>
      <p:ext uri="{BB962C8B-B14F-4D97-AF65-F5344CB8AC3E}">
        <p14:creationId xmlns:p14="http://schemas.microsoft.com/office/powerpoint/2010/main" val="4438488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Eradication and Recovery</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25</a:t>
            </a:fld>
            <a:endParaRPr lang="ru-RU" dirty="0"/>
          </a:p>
        </p:txBody>
      </p:sp>
      <p:grpSp>
        <p:nvGrpSpPr>
          <p:cNvPr id="3" name="Group 2">
            <a:extLst>
              <a:ext uri="{FF2B5EF4-FFF2-40B4-BE49-F238E27FC236}">
                <a16:creationId xmlns:a16="http://schemas.microsoft.com/office/drawing/2014/main" id="{72A78F0E-56CC-4F89-9015-3B5A5C107150}"/>
              </a:ext>
            </a:extLst>
          </p:cNvPr>
          <p:cNvGrpSpPr/>
          <p:nvPr/>
        </p:nvGrpSpPr>
        <p:grpSpPr>
          <a:xfrm>
            <a:off x="154250" y="752454"/>
            <a:ext cx="8845490" cy="5930568"/>
            <a:chOff x="154250" y="752454"/>
            <a:chExt cx="8845490" cy="5930568"/>
          </a:xfrm>
        </p:grpSpPr>
        <p:pic>
          <p:nvPicPr>
            <p:cNvPr id="5" name="Picture 4">
              <a:extLst>
                <a:ext uri="{FF2B5EF4-FFF2-40B4-BE49-F238E27FC236}">
                  <a16:creationId xmlns:a16="http://schemas.microsoft.com/office/drawing/2014/main" id="{7B7DB458-FF42-47CA-9C47-5299CAB6CB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5814" y="2046675"/>
              <a:ext cx="2613926" cy="2613926"/>
            </a:xfrm>
            <a:prstGeom prst="rect">
              <a:avLst/>
            </a:prstGeom>
          </p:spPr>
        </p:pic>
        <p:grpSp>
          <p:nvGrpSpPr>
            <p:cNvPr id="9" name="Group 8">
              <a:extLst>
                <a:ext uri="{FF2B5EF4-FFF2-40B4-BE49-F238E27FC236}">
                  <a16:creationId xmlns:a16="http://schemas.microsoft.com/office/drawing/2014/main" id="{2AF95509-A25B-4795-98B0-68725724170B}"/>
                </a:ext>
              </a:extLst>
            </p:cNvPr>
            <p:cNvGrpSpPr/>
            <p:nvPr/>
          </p:nvGrpSpPr>
          <p:grpSpPr>
            <a:xfrm>
              <a:off x="154250" y="752454"/>
              <a:ext cx="7595290" cy="2282572"/>
              <a:chOff x="137740" y="1333723"/>
              <a:chExt cx="8763980" cy="2310494"/>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1887484"/>
              </a:xfrm>
              <a:prstGeom prst="roundRect">
                <a:avLst/>
              </a:prstGeom>
              <a:solidFill>
                <a:schemeClr val="lt1">
                  <a:alpha val="7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Xác định và giảm thiểu tất cả các lỗ hổng đã bị khai thác</a:t>
                </a:r>
              </a:p>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Vá lại hệ thống</a:t>
                </a:r>
                <a:r>
                  <a:rPr lang="en-US" dirty="0">
                    <a:effectLst/>
                    <a:latin typeface="Tahoma" panose="020B0604030504040204" pitchFamily="34" charset="0"/>
                    <a:ea typeface="Tahoma" panose="020B0604030504040204" pitchFamily="34" charset="0"/>
                    <a:cs typeface="Tahoma" panose="020B0604030504040204" pitchFamily="34" charset="0"/>
                  </a:rPr>
                  <a:t>	</a:t>
                </a:r>
                <a:endParaRPr lang="vi-VN" dirty="0">
                  <a:effectLst/>
                  <a:latin typeface="Tahoma" panose="020B0604030504040204" pitchFamily="34" charset="0"/>
                  <a:ea typeface="Tahoma" panose="020B0604030504040204" pitchFamily="34" charset="0"/>
                  <a:cs typeface="Tahoma" panose="020B0604030504040204" pitchFamily="34" charset="0"/>
                </a:endParaRPr>
              </a:p>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Loại bỏ các thành phần của sự cố khỏi hệ thống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4349157" cy="6860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Làm rõ sự cố</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16" name="Group 15">
              <a:extLst>
                <a:ext uri="{FF2B5EF4-FFF2-40B4-BE49-F238E27FC236}">
                  <a16:creationId xmlns:a16="http://schemas.microsoft.com/office/drawing/2014/main" id="{87265DA5-B00C-4E86-AB7F-915DC6ADE2A6}"/>
                </a:ext>
              </a:extLst>
            </p:cNvPr>
            <p:cNvGrpSpPr/>
            <p:nvPr/>
          </p:nvGrpSpPr>
          <p:grpSpPr>
            <a:xfrm>
              <a:off x="154250" y="3148708"/>
              <a:ext cx="7595290" cy="3534314"/>
              <a:chOff x="137740" y="1333723"/>
              <a:chExt cx="8763980" cy="3577548"/>
            </a:xfrm>
          </p:grpSpPr>
          <p:sp>
            <p:nvSpPr>
              <p:cNvPr id="17" name="Rectangle: Rounded Corners 16">
                <a:extLst>
                  <a:ext uri="{FF2B5EF4-FFF2-40B4-BE49-F238E27FC236}">
                    <a16:creationId xmlns:a16="http://schemas.microsoft.com/office/drawing/2014/main" id="{B90B45AD-F27E-4E5E-944A-201C80681ABA}"/>
                  </a:ext>
                </a:extLst>
              </p:cNvPr>
              <p:cNvSpPr/>
              <p:nvPr/>
            </p:nvSpPr>
            <p:spPr>
              <a:xfrm>
                <a:off x="137740" y="1756733"/>
                <a:ext cx="8763980" cy="3154538"/>
              </a:xfrm>
              <a:prstGeom prst="roundRect">
                <a:avLst/>
              </a:prstGeom>
              <a:solidFill>
                <a:schemeClr val="lt1">
                  <a:alpha val="70000"/>
                </a:schemeClr>
              </a:solidFill>
              <a:ln/>
            </p:spPr>
            <p:style>
              <a:lnRef idx="2">
                <a:schemeClr val="accent2"/>
              </a:lnRef>
              <a:fillRef idx="1">
                <a:schemeClr val="lt1"/>
              </a:fillRef>
              <a:effectRef idx="0">
                <a:schemeClr val="accent2"/>
              </a:effectRef>
              <a:fontRef idx="minor">
                <a:schemeClr val="dk1"/>
              </a:fontRef>
            </p:style>
            <p:txBody>
              <a:bodyPr rtlCol="0" anchor="ctr"/>
              <a:lstStyle/>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Đưa các hệ thống bị ảnh hưởng về trạng thái sẵn sàng hoạt động</a:t>
                </a:r>
              </a:p>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Xác nhận rằng các hệ thống bị ảnh hưởng đã hoạt động thông thường trở lại</a:t>
                </a:r>
              </a:p>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Bổ sung thêm vào sự gám sát để tìm kiếm các hoạt động tương tự trong tương lai</a:t>
                </a:r>
              </a:p>
              <a:p>
                <a:pPr marL="381150" indent="-342900" algn="just">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Xây dựng và cập nhật thường xuyên các chính sách bảo mật</a:t>
                </a:r>
              </a:p>
            </p:txBody>
          </p:sp>
          <p:sp>
            <p:nvSpPr>
              <p:cNvPr id="18" name="Rectangle: Rounded Corners 17">
                <a:extLst>
                  <a:ext uri="{FF2B5EF4-FFF2-40B4-BE49-F238E27FC236}">
                    <a16:creationId xmlns:a16="http://schemas.microsoft.com/office/drawing/2014/main" id="{CD610BAA-C66B-4A8C-99E1-563E7DD7F01C}"/>
                  </a:ext>
                </a:extLst>
              </p:cNvPr>
              <p:cNvSpPr/>
              <p:nvPr/>
            </p:nvSpPr>
            <p:spPr>
              <a:xfrm>
                <a:off x="742809" y="1333723"/>
                <a:ext cx="4349157" cy="6860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Phục</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hồi</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sau</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sự</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cố</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spTree>
    <p:extLst>
      <p:ext uri="{BB962C8B-B14F-4D97-AF65-F5344CB8AC3E}">
        <p14:creationId xmlns:p14="http://schemas.microsoft.com/office/powerpoint/2010/main" val="19765053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Recommendations</a:t>
            </a:r>
            <a:endParaRPr lang="vi-VN" sz="44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26</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3"/>
          <a:ext cx="7412406" cy="5340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71B3D1BE-F1CD-4EC7-9DC9-9E1C3AE5B79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11911" y="2862935"/>
            <a:ext cx="1332089" cy="1332089"/>
          </a:xfrm>
          <a:prstGeom prst="rect">
            <a:avLst/>
          </a:prstGeom>
        </p:spPr>
      </p:pic>
    </p:spTree>
    <p:extLst>
      <p:ext uri="{BB962C8B-B14F-4D97-AF65-F5344CB8AC3E}">
        <p14:creationId xmlns:p14="http://schemas.microsoft.com/office/powerpoint/2010/main" val="262686018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Recommendations (cont’d)</a:t>
            </a:r>
            <a:endParaRPr lang="vi-VN" sz="44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27</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3"/>
          <a:ext cx="7412406" cy="53403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6093ED2E-020F-44BD-B986-E9D2D64BF52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30095" y="2959201"/>
            <a:ext cx="1253067" cy="1253067"/>
          </a:xfrm>
          <a:prstGeom prst="rect">
            <a:avLst/>
          </a:prstGeom>
        </p:spPr>
      </p:pic>
    </p:spTree>
    <p:extLst>
      <p:ext uri="{BB962C8B-B14F-4D97-AF65-F5344CB8AC3E}">
        <p14:creationId xmlns:p14="http://schemas.microsoft.com/office/powerpoint/2010/main" val="13010554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nvPr>
        </p:nvGraphicFramePr>
        <p:xfrm>
          <a:off x="266700" y="977265"/>
          <a:ext cx="8610600" cy="4657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7310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Inappropriate Usage Incidents</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29</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1930720"/>
            <a:ext cx="6876834" cy="4505434"/>
            <a:chOff x="137740" y="1413733"/>
            <a:chExt cx="8763980" cy="3999351"/>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3656351"/>
            </a:xfrm>
            <a:prstGeom prst="roundRect">
              <a:avLst/>
            </a:prstGeom>
            <a:ln w="38100"/>
          </p:spPr>
          <p:style>
            <a:lnRef idx="2">
              <a:schemeClr val="accent4"/>
            </a:lnRef>
            <a:fillRef idx="1">
              <a:schemeClr val="lt1"/>
            </a:fillRef>
            <a:effectRef idx="0">
              <a:schemeClr val="accent4"/>
            </a:effectRef>
            <a:fontRef idx="minor">
              <a:schemeClr val="dk1"/>
            </a:fontRef>
          </p:style>
          <p:txBody>
            <a:bodyPr rtlCol="0" anchor="ctr"/>
            <a:lstStyle/>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Cài đặt công cụ bẻ khóa mật khẩu</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Tải xuống tài liệu khiêu dâm</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Gửi thư rác quảng cáo công việc kinh doanh cá nhân</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Gửi email gây khó chịu cho đồng nghiệp </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Lưu trữ các trang web trái phép trên máy tính của công ty</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Sử dụng các dịch vụ chia sẻ để phân phối hoặc mua các tài liệu vi phạm bản quyền</a:t>
              </a:r>
            </a:p>
            <a:p>
              <a:pPr marL="20970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Gửi dữ liệu quan trọng ra bên ngoài công ty</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3142068" cy="6860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pt-BR" sz="2800" dirty="0">
                  <a:solidFill>
                    <a:schemeClr val="tx1"/>
                  </a:solidFill>
                  <a:latin typeface="Tahoma" panose="020B0604030504040204" pitchFamily="34" charset="0"/>
                  <a:ea typeface="Tahoma" panose="020B0604030504040204" pitchFamily="34" charset="0"/>
                  <a:cs typeface="Tahoma" panose="020B0604030504040204" pitchFamily="34" charset="0"/>
                </a:rPr>
                <a:t>Ví dụ:</a:t>
              </a:r>
              <a:endParaRPr lang="vi-VN" sz="28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6876834" cy="966764"/>
          </a:xfrm>
          <a:prstGeom prst="roundRect">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p>
            <a:pPr marL="38100" algn="just">
              <a:buClr>
                <a:srgbClr val="FFC000"/>
              </a:buClr>
            </a:pPr>
            <a:r>
              <a:rPr lang="vi-VN" sz="2000" dirty="0" err="1">
                <a:solidFill>
                  <a:schemeClr val="tx1"/>
                </a:solidFill>
                <a:latin typeface="Tahoma"/>
                <a:ea typeface="Tahoma"/>
                <a:cs typeface="Tahoma"/>
              </a:rPr>
              <a:t>Sự</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cố</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sử</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dụng</a:t>
            </a:r>
            <a:r>
              <a:rPr lang="vi-VN" sz="2000" dirty="0">
                <a:solidFill>
                  <a:schemeClr val="tx1"/>
                </a:solidFill>
                <a:latin typeface="Tahoma"/>
                <a:ea typeface="Tahoma"/>
                <a:cs typeface="Tahoma"/>
              </a:rPr>
              <a:t> sai </a:t>
            </a:r>
            <a:r>
              <a:rPr lang="vi-VN" sz="2000" dirty="0" err="1">
                <a:solidFill>
                  <a:schemeClr val="tx1"/>
                </a:solidFill>
                <a:latin typeface="Tahoma"/>
                <a:ea typeface="Tahoma"/>
                <a:cs typeface="Tahoma"/>
              </a:rPr>
              <a:t>cách</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xảy</a:t>
            </a:r>
            <a:r>
              <a:rPr lang="vi-VN" sz="2000" dirty="0">
                <a:solidFill>
                  <a:schemeClr val="tx1"/>
                </a:solidFill>
                <a:latin typeface="Tahoma"/>
                <a:ea typeface="Tahoma"/>
                <a:cs typeface="Tahoma"/>
              </a:rPr>
              <a:t> ra khi </a:t>
            </a:r>
            <a:r>
              <a:rPr lang="vi-VN" sz="2000" dirty="0" err="1">
                <a:solidFill>
                  <a:schemeClr val="tx1"/>
                </a:solidFill>
                <a:latin typeface="Tahoma"/>
                <a:ea typeface="Tahoma"/>
                <a:cs typeface="Tahoma"/>
              </a:rPr>
              <a:t>người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dùng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thực</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hiện</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các</a:t>
            </a:r>
            <a:r>
              <a:rPr lang="vi-VN" sz="2000" dirty="0">
                <a:solidFill>
                  <a:schemeClr val="tx1"/>
                </a:solidFill>
                <a:latin typeface="Tahoma"/>
                <a:ea typeface="Tahoma"/>
                <a:cs typeface="Tahoma"/>
              </a:rPr>
              <a:t> hành động vi phạm đến chính sách sử dụng máy tính (hành vi không được chấp nhận)</a:t>
            </a:r>
            <a:endParaRPr lang="en-US">
              <a:solidFill>
                <a:schemeClr val="tx1"/>
              </a:solidFill>
              <a:latin typeface="Tahoma"/>
              <a:ea typeface="Tahoma"/>
              <a:cs typeface="Tahoma"/>
            </a:endParaRPr>
          </a:p>
        </p:txBody>
      </p:sp>
      <p:pic>
        <p:nvPicPr>
          <p:cNvPr id="7" name="Picture 6">
            <a:extLst>
              <a:ext uri="{FF2B5EF4-FFF2-40B4-BE49-F238E27FC236}">
                <a16:creationId xmlns:a16="http://schemas.microsoft.com/office/drawing/2014/main" id="{01F35A72-ADD3-46E7-AD0C-55D03E72BB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71571" y="796745"/>
            <a:ext cx="1791806" cy="1791806"/>
          </a:xfrm>
          <a:prstGeom prst="rect">
            <a:avLst/>
          </a:prstGeom>
        </p:spPr>
      </p:pic>
      <p:pic>
        <p:nvPicPr>
          <p:cNvPr id="11" name="Picture 10">
            <a:extLst>
              <a:ext uri="{FF2B5EF4-FFF2-40B4-BE49-F238E27FC236}">
                <a16:creationId xmlns:a16="http://schemas.microsoft.com/office/drawing/2014/main" id="{23BA03A0-1C25-4CB6-812F-6652BA90AD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021849" y="2844961"/>
            <a:ext cx="1941528" cy="1941528"/>
          </a:xfrm>
          <a:prstGeom prst="rect">
            <a:avLst/>
          </a:prstGeom>
        </p:spPr>
      </p:pic>
      <p:pic>
        <p:nvPicPr>
          <p:cNvPr id="13" name="Picture 12">
            <a:extLst>
              <a:ext uri="{FF2B5EF4-FFF2-40B4-BE49-F238E27FC236}">
                <a16:creationId xmlns:a16="http://schemas.microsoft.com/office/drawing/2014/main" id="{DB5CFCF9-2956-4EBC-B470-F8BFABD6F78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70295" y="4914722"/>
            <a:ext cx="1194357" cy="1194357"/>
          </a:xfrm>
          <a:prstGeom prst="rect">
            <a:avLst/>
          </a:prstGeom>
        </p:spPr>
      </p:pic>
    </p:spTree>
    <p:extLst>
      <p:ext uri="{BB962C8B-B14F-4D97-AF65-F5344CB8AC3E}">
        <p14:creationId xmlns:p14="http://schemas.microsoft.com/office/powerpoint/2010/main" val="30603923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Denial-of-Service Incidents</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37740" y="2364130"/>
            <a:ext cx="8763980" cy="3918182"/>
            <a:chOff x="137740" y="1413733"/>
            <a:chExt cx="8763980" cy="3918182"/>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3575182"/>
            </a:xfrm>
            <a:prstGeom prst="roundRect">
              <a:avLst/>
            </a:prstGeom>
            <a:ln w="57150"/>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Tiêu tốn toàn bộ băng thông mạng bằng cách tạo lưu lượng mạng lớn</a:t>
              </a:r>
              <a:endParaRPr lang="en-US"/>
            </a:p>
            <a:p>
              <a:pPr marL="666750" lvl="1" indent="-171450">
                <a:lnSpc>
                  <a:spcPct val="150000"/>
                </a:lnSpc>
                <a:buClr>
                  <a:srgbClr val="FFC000"/>
                </a:buClr>
                <a:buFont typeface="Arial" panose="020B0604020202020204" pitchFamily="34" charset="0"/>
                <a:buChar char="•"/>
              </a:pPr>
              <a:r>
                <a:rPr lang="vi-VN" sz="1600" dirty="0" err="1">
                  <a:solidFill>
                    <a:schemeClr val="tx1"/>
                  </a:solidFill>
                  <a:latin typeface="Tahoma"/>
                  <a:ea typeface="Tahoma"/>
                  <a:cs typeface="Tahoma"/>
                </a:rPr>
                <a:t>Thực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hiện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nhiều</a:t>
              </a:r>
              <a:r>
                <a:rPr lang="vi-VN" sz="1600" dirty="0">
                  <a:solidFill>
                    <a:schemeClr val="tx1"/>
                  </a:solidFill>
                  <a:latin typeface="Tahoma"/>
                  <a:ea typeface="Tahoma"/>
                  <a:cs typeface="Tahoma"/>
                </a:rPr>
                <a:t> truy </a:t>
              </a:r>
              <a:r>
                <a:rPr lang="vi-VN" sz="1600" dirty="0" err="1">
                  <a:solidFill>
                    <a:schemeClr val="tx1"/>
                  </a:solidFill>
                  <a:latin typeface="Tahoma"/>
                  <a:ea typeface="Tahoma"/>
                  <a:cs typeface="Tahoma"/>
                </a:rPr>
                <a:t>vấn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khối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lượng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cần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xử</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lý</a:t>
              </a:r>
              <a:r>
                <a:rPr lang="vi-VN" sz="1600" dirty="0">
                  <a:solidFill>
                    <a:schemeClr val="tx1"/>
                  </a:solidFill>
                  <a:latin typeface="Tahoma"/>
                  <a:ea typeface="Tahoma"/>
                  <a:cs typeface="Tahoma"/>
                </a:rPr>
                <a:t> cao </a:t>
              </a:r>
              <a:r>
                <a:rPr lang="vi-VN" sz="1600" dirty="0" err="1">
                  <a:solidFill>
                    <a:schemeClr val="tx1"/>
                  </a:solidFill>
                  <a:latin typeface="Tahoma"/>
                  <a:ea typeface="Tahoma"/>
                  <a:cs typeface="Tahoma"/>
                </a:rPr>
                <a:t>khiến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tài</a:t>
              </a:r>
              <a:r>
                <a:rPr lang="vi-VN" sz="1600" dirty="0">
                  <a:solidFill>
                    <a:schemeClr val="tx1"/>
                  </a:solidFill>
                  <a:latin typeface="Tahoma"/>
                  <a:ea typeface="Tahoma"/>
                  <a:cs typeface="Tahoma"/>
                </a:rPr>
                <a:t> nguyên </a:t>
              </a:r>
              <a:r>
                <a:rPr lang="vi-VN" sz="1600" dirty="0" err="1">
                  <a:solidFill>
                    <a:schemeClr val="tx1"/>
                  </a:solidFill>
                  <a:latin typeface="Tahoma"/>
                  <a:ea typeface="Tahoma"/>
                  <a:cs typeface="Tahoma"/>
                </a:rPr>
                <a:t>tính</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toán</a:t>
              </a:r>
              <a:r>
                <a:rPr lang="vi-VN" sz="1600" dirty="0">
                  <a:solidFill>
                    <a:schemeClr val="tx1"/>
                  </a:solidFill>
                  <a:latin typeface="Tahoma"/>
                  <a:ea typeface="Tahoma"/>
                  <a:cs typeface="Tahoma"/>
                </a:rPr>
                <a:t> trên </a:t>
              </a:r>
              <a:r>
                <a:rPr lang="vi-VN" sz="1600" dirty="0" err="1">
                  <a:solidFill>
                    <a:schemeClr val="tx1"/>
                  </a:solidFill>
                  <a:latin typeface="Tahoma"/>
                  <a:ea typeface="Tahoma"/>
                  <a:cs typeface="Tahoma"/>
                </a:rPr>
                <a:t>máy</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chủ</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bị</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sử</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dụng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hoàn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toàn</a:t>
              </a:r>
              <a:r>
                <a:rPr lang="vi-VN" sz="1600" dirty="0">
                  <a:solidFill>
                    <a:schemeClr val="tx1"/>
                  </a:solidFill>
                  <a:latin typeface="Tahoma"/>
                  <a:ea typeface="Tahoma"/>
                  <a:cs typeface="Tahoma"/>
                </a:rPr>
                <a:t>.</a:t>
              </a:r>
            </a:p>
            <a:p>
              <a:pPr marL="666750" lvl="1" indent="-171450">
                <a:lnSpc>
                  <a:spcPct val="150000"/>
                </a:lnSpc>
                <a:buClr>
                  <a:srgbClr val="FFC000"/>
                </a:buClr>
                <a:buFont typeface="Arial" panose="020B0604020202020204" pitchFamily="34" charset="0"/>
                <a:buChar char="•"/>
              </a:pPr>
              <a:r>
                <a:rPr lang="vi-VN" sz="1600" dirty="0" err="1">
                  <a:solidFill>
                    <a:schemeClr val="tx1"/>
                  </a:solidFill>
                  <a:latin typeface="Tahoma"/>
                  <a:ea typeface="Tahoma"/>
                  <a:cs typeface="Tahoma"/>
                </a:rPr>
                <a:t>Gửi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các</a:t>
              </a:r>
              <a:r>
                <a:rPr lang="vi-VN" sz="1600" dirty="0">
                  <a:solidFill>
                    <a:schemeClr val="tx1"/>
                  </a:solidFill>
                  <a:latin typeface="Tahoma"/>
                  <a:ea typeface="Tahoma"/>
                  <a:cs typeface="Tahoma"/>
                </a:rPr>
                <a:t> truy </a:t>
              </a:r>
              <a:r>
                <a:rPr lang="vi-VN" sz="1600" dirty="0" err="1">
                  <a:solidFill>
                    <a:schemeClr val="tx1"/>
                  </a:solidFill>
                  <a:latin typeface="Tahoma"/>
                  <a:ea typeface="Tahoma"/>
                  <a:cs typeface="Tahoma"/>
                </a:rPr>
                <a:t>vấn</a:t>
              </a:r>
              <a:r>
                <a:rPr lang="vi-VN" sz="1600" dirty="0">
                  <a:solidFill>
                    <a:schemeClr val="tx1"/>
                  </a:solidFill>
                  <a:latin typeface="Tahoma"/>
                  <a:ea typeface="Tahoma"/>
                  <a:cs typeface="Tahoma"/>
                </a:rPr>
                <a:t> TCP/IP sai </a:t>
              </a:r>
              <a:r>
                <a:rPr lang="vi-VN" sz="1600" dirty="0" err="1">
                  <a:solidFill>
                    <a:schemeClr val="tx1"/>
                  </a:solidFill>
                  <a:latin typeface="Tahoma"/>
                  <a:ea typeface="Tahoma"/>
                  <a:cs typeface="Tahoma"/>
                </a:rPr>
                <a:t>định</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dạng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khiến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hệ</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thống</a:t>
              </a:r>
              <a:r>
                <a:rPr lang="vi-VN" sz="1600" dirty="0">
                  <a:solidFill>
                    <a:schemeClr val="tx1"/>
                  </a:solidFill>
                  <a:latin typeface="Tahoma"/>
                  <a:ea typeface="Tahoma"/>
                  <a:cs typeface="Tahoma"/>
                </a:rPr>
                <a:t> trên </a:t>
              </a:r>
              <a:r>
                <a:rPr lang="vi-VN" sz="1600" dirty="0" err="1">
                  <a:solidFill>
                    <a:schemeClr val="tx1"/>
                  </a:solidFill>
                  <a:latin typeface="Tahoma"/>
                  <a:ea typeface="Tahoma"/>
                  <a:cs typeface="Tahoma"/>
                </a:rPr>
                <a:t>máy</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chủ</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bị</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sập</a:t>
              </a:r>
              <a:r>
                <a:rPr lang="vi-VN" sz="1600" dirty="0">
                  <a:solidFill>
                    <a:schemeClr val="tx1"/>
                  </a:solidFill>
                  <a:latin typeface="Tahoma"/>
                  <a:ea typeface="Tahoma"/>
                  <a:cs typeface="Tahoma"/>
                </a:rPr>
                <a:t>.</a:t>
              </a:r>
            </a:p>
            <a:p>
              <a:pPr marL="666750" lvl="1" indent="-171450">
                <a:lnSpc>
                  <a:spcPct val="150000"/>
                </a:lnSpc>
                <a:buClr>
                  <a:srgbClr val="FFC000"/>
                </a:buClr>
                <a:buFont typeface="Arial" panose="020B0604020202020204" pitchFamily="34" charset="0"/>
                <a:buChar char="•"/>
              </a:pPr>
              <a:r>
                <a:rPr lang="vi-VN" sz="1600" dirty="0" err="1">
                  <a:solidFill>
                    <a:schemeClr val="tx1"/>
                  </a:solidFill>
                  <a:latin typeface="Tahoma"/>
                  <a:ea typeface="Tahoma"/>
                  <a:cs typeface="Tahoma"/>
                </a:rPr>
                <a:t>Gửi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những</a:t>
              </a:r>
              <a:r>
                <a:rPr lang="vi-VN" sz="1600" dirty="0">
                  <a:solidFill>
                    <a:schemeClr val="tx1"/>
                  </a:solidFill>
                  <a:latin typeface="Tahoma"/>
                  <a:ea typeface="Tahoma"/>
                  <a:cs typeface="Tahoma"/>
                </a:rPr>
                <a:t> truy </a:t>
              </a:r>
              <a:r>
                <a:rPr lang="vi-VN" sz="1600" dirty="0" err="1">
                  <a:solidFill>
                    <a:schemeClr val="tx1"/>
                  </a:solidFill>
                  <a:latin typeface="Tahoma"/>
                  <a:ea typeface="Tahoma"/>
                  <a:cs typeface="Tahoma"/>
                </a:rPr>
                <a:t>vấn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trái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phép</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tới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ứng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dụng</a:t>
              </a:r>
              <a:r>
                <a:rPr lang="vi-VN" sz="1600" dirty="0">
                  <a:solidFill>
                    <a:schemeClr val="tx1"/>
                  </a:solidFill>
                  <a:latin typeface="Tahoma"/>
                  <a:ea typeface="Tahoma"/>
                  <a:cs typeface="Tahoma"/>
                </a:rPr>
                <a:t>.</a:t>
              </a:r>
            </a:p>
            <a:p>
              <a:pPr marL="666750" lvl="1" indent="-171450">
                <a:lnSpc>
                  <a:spcPct val="150000"/>
                </a:lnSpc>
                <a:buClr>
                  <a:srgbClr val="FFC000"/>
                </a:buClr>
                <a:buFont typeface="Arial" panose="020B0604020202020204" pitchFamily="34" charset="0"/>
                <a:buChar char="•"/>
              </a:pPr>
              <a:r>
                <a:rPr lang="vi-VN" sz="1600" dirty="0" err="1">
                  <a:solidFill>
                    <a:schemeClr val="tx1"/>
                  </a:solidFill>
                  <a:latin typeface="Tahoma"/>
                  <a:ea typeface="Tahoma"/>
                  <a:cs typeface="Tahoma"/>
                </a:rPr>
                <a:t>Thiết</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lập</a:t>
              </a:r>
              <a:r>
                <a:rPr lang="vi-VN" sz="1600" dirty="0">
                  <a:solidFill>
                    <a:schemeClr val="tx1"/>
                  </a:solidFill>
                  <a:latin typeface="Tahoma"/>
                  <a:ea typeface="Tahoma"/>
                  <a:cs typeface="Tahoma"/>
                </a:rPr>
                <a:t> song </a:t>
              </a:r>
              <a:r>
                <a:rPr lang="vi-VN" sz="1600" dirty="0" err="1">
                  <a:solidFill>
                    <a:schemeClr val="tx1"/>
                  </a:solidFill>
                  <a:latin typeface="Tahoma"/>
                  <a:ea typeface="Tahoma"/>
                  <a:cs typeface="Tahoma"/>
                </a:rPr>
                <a:t>song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nhiều</a:t>
              </a:r>
              <a:r>
                <a:rPr lang="vi-VN" sz="1600" dirty="0">
                  <a:solidFill>
                    <a:schemeClr val="tx1"/>
                  </a:solidFill>
                  <a:latin typeface="Tahoma"/>
                  <a:ea typeface="Tahoma"/>
                  <a:cs typeface="Tahoma"/>
                </a:rPr>
                <a:t> phiên đăng </a:t>
              </a:r>
              <a:r>
                <a:rPr lang="vi-VN" sz="1600" dirty="0" err="1">
                  <a:solidFill>
                    <a:schemeClr val="tx1"/>
                  </a:solidFill>
                  <a:latin typeface="Tahoma"/>
                  <a:ea typeface="Tahoma"/>
                  <a:cs typeface="Tahoma"/>
                </a:rPr>
                <a:t>nhập</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cùng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lúc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đến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máy</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chủ</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để</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các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người</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dùng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khác</a:t>
              </a:r>
              <a:r>
                <a:rPr lang="vi-VN" sz="1600" dirty="0">
                  <a:solidFill>
                    <a:schemeClr val="tx1"/>
                  </a:solidFill>
                  <a:latin typeface="Tahoma"/>
                  <a:ea typeface="Tahoma"/>
                  <a:cs typeface="Tahoma"/>
                </a:rPr>
                <a:t> không </a:t>
              </a:r>
              <a:r>
                <a:rPr lang="vi-VN" sz="1600" dirty="0" err="1">
                  <a:solidFill>
                    <a:schemeClr val="tx1"/>
                  </a:solidFill>
                  <a:latin typeface="Tahoma"/>
                  <a:ea typeface="Tahoma"/>
                  <a:cs typeface="Tahoma"/>
                </a:rPr>
                <a:t>thể</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bắt</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đầu</a:t>
              </a:r>
              <a:r>
                <a:rPr lang="vi-VN" sz="1600" dirty="0">
                  <a:solidFill>
                    <a:schemeClr val="tx1"/>
                  </a:solidFill>
                  <a:latin typeface="Tahoma"/>
                  <a:ea typeface="Tahoma"/>
                  <a:cs typeface="Tahoma"/>
                </a:rPr>
                <a:t> phiên đăng nhập.</a:t>
              </a:r>
            </a:p>
            <a:p>
              <a:pPr marL="666750" lvl="1" indent="-171450">
                <a:lnSpc>
                  <a:spcPct val="150000"/>
                </a:lnSpc>
                <a:buClr>
                  <a:srgbClr val="FFC000"/>
                </a:buClr>
                <a:buFont typeface="Arial" panose="020B0604020202020204" pitchFamily="34" charset="0"/>
                <a:buChar char="•"/>
              </a:pPr>
              <a:r>
                <a:rPr lang="vi-VN" sz="1600" dirty="0" err="1">
                  <a:solidFill>
                    <a:schemeClr val="tx1"/>
                  </a:solidFill>
                  <a:latin typeface="Tahoma"/>
                  <a:ea typeface="Tahoma"/>
                  <a:cs typeface="Tahoma"/>
                </a:rPr>
                <a:t>Chiếm</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toàn</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bộ</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bộ</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nhớ</a:t>
              </a:r>
              <a:r>
                <a:rPr lang="vi-VN" sz="1600" dirty="0">
                  <a:solidFill>
                    <a:schemeClr val="tx1"/>
                  </a:solidFill>
                  <a:latin typeface="Tahoma"/>
                  <a:ea typeface="Tahoma"/>
                  <a:cs typeface="Tahoma"/>
                </a:rPr>
                <a:t> ổ </a:t>
              </a:r>
              <a:r>
                <a:rPr lang="vi-VN" sz="1600" dirty="0" err="1">
                  <a:solidFill>
                    <a:schemeClr val="tx1"/>
                  </a:solidFill>
                  <a:latin typeface="Tahoma"/>
                  <a:ea typeface="Tahoma"/>
                  <a:cs typeface="Tahoma"/>
                </a:rPr>
                <a:t>đĩa</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bằng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cách</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tạo</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các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tệp</a:t>
              </a:r>
              <a:r>
                <a:rPr lang="vi-VN" sz="1600" dirty="0">
                  <a:solidFill>
                    <a:schemeClr val="tx1"/>
                  </a:solidFill>
                  <a:latin typeface="Tahoma"/>
                  <a:ea typeface="Tahoma"/>
                  <a:cs typeface="Tahoma"/>
                </a:rPr>
                <a:t> tin </a:t>
              </a:r>
              <a:r>
                <a:rPr lang="vi-VN" sz="1600" dirty="0" err="1">
                  <a:solidFill>
                    <a:schemeClr val="tx1"/>
                  </a:solidFill>
                  <a:latin typeface="Tahoma"/>
                  <a:ea typeface="Tahoma"/>
                  <a:cs typeface="Tahoma"/>
                </a:rPr>
                <a:t>có</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kích</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thước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lớn</a:t>
              </a:r>
              <a:r>
                <a:rPr lang="vi-VN" sz="1200" dirty="0">
                  <a:solidFill>
                    <a:schemeClr val="tx1"/>
                  </a:solidFill>
                  <a:latin typeface="Tahoma"/>
                  <a:ea typeface="Tahoma"/>
                  <a:cs typeface="Tahoma"/>
                </a:rPr>
                <a:t>.</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195711" cy="6860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Tấn công DoS bao gồm:</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1325224"/>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381150" indent="-342900" algn="just">
              <a:buClr>
                <a:srgbClr val="FFC000"/>
              </a:buClr>
              <a:buFont typeface="Wingdings" panose="05000000000000000000" pitchFamily="2" charset="2"/>
              <a:buChar char="q"/>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Tấn công từ chối dịch vụ (DoS) ngăn chặn người dùng có quyền được truy cập hệ thống, mạng hoặc các ứng dụng bằng cách làm nghẽn tài nguyên mạng</a:t>
            </a:r>
          </a:p>
        </p:txBody>
      </p:sp>
    </p:spTree>
    <p:extLst>
      <p:ext uri="{BB962C8B-B14F-4D97-AF65-F5344CB8AC3E}">
        <p14:creationId xmlns:p14="http://schemas.microsoft.com/office/powerpoint/2010/main" val="2679690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Inappropriate Usage Incidents (cont’d)</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30</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2167789"/>
            <a:ext cx="8728212" cy="3657280"/>
            <a:chOff x="137740" y="1413733"/>
            <a:chExt cx="8763980" cy="3246468"/>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903468"/>
            </a:xfrm>
            <a:prstGeom prst="roundRect">
              <a:avLst/>
            </a:prstGeom>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209550" indent="-171450">
                <a:lnSpc>
                  <a:spcPct val="150000"/>
                </a:lnSpc>
                <a:buClr>
                  <a:srgbClr val="FFC000"/>
                </a:buClr>
                <a:buFont typeface="Arial" panose="020B0604020202020204" pitchFamily="34" charset="0"/>
                <a:buChar char="•"/>
              </a:pPr>
              <a:r>
                <a:rPr lang="en-US" dirty="0" err="1">
                  <a:solidFill>
                    <a:schemeClr val="tx1"/>
                  </a:solidFill>
                  <a:latin typeface="Tahoma"/>
                  <a:ea typeface="Tahoma"/>
                  <a:cs typeface="Tahoma"/>
                </a:rPr>
                <a:t>Người</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dùng</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nội</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bộ</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thay</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đổi</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nội</a:t>
              </a:r>
              <a:r>
                <a:rPr lang="en-US" dirty="0">
                  <a:solidFill>
                    <a:schemeClr val="tx1"/>
                  </a:solidFill>
                  <a:latin typeface="Tahoma"/>
                  <a:ea typeface="Tahoma"/>
                  <a:cs typeface="Tahoma"/>
                </a:rPr>
                <a:t> dung </a:t>
              </a:r>
              <a:r>
                <a:rPr lang="en-US" dirty="0" err="1">
                  <a:solidFill>
                    <a:schemeClr val="tx1"/>
                  </a:solidFill>
                  <a:latin typeface="Tahoma"/>
                  <a:ea typeface="Tahoma"/>
                  <a:cs typeface="Tahoma"/>
                </a:rPr>
                <a:t>các</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trang</a:t>
              </a:r>
              <a:r>
                <a:rPr lang="en-US" dirty="0">
                  <a:solidFill>
                    <a:schemeClr val="tx1"/>
                  </a:solidFill>
                  <a:latin typeface="Tahoma"/>
                  <a:ea typeface="Tahoma"/>
                  <a:cs typeface="Tahoma"/>
                </a:rPr>
                <a:t> web </a:t>
              </a:r>
              <a:r>
                <a:rPr lang="en-US" dirty="0" err="1">
                  <a:solidFill>
                    <a:schemeClr val="tx1"/>
                  </a:solidFill>
                  <a:latin typeface="Tahoma"/>
                  <a:ea typeface="Tahoma"/>
                  <a:cs typeface="Tahoma"/>
                </a:rPr>
                <a:t>thuộc</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tổ</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chức</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khác</a:t>
              </a:r>
              <a:r>
                <a:rPr lang="en-US" dirty="0">
                  <a:solidFill>
                    <a:schemeClr val="tx1"/>
                  </a:solidFill>
                  <a:latin typeface="Tahoma"/>
                  <a:ea typeface="Tahoma"/>
                  <a:cs typeface="Tahoma"/>
                </a:rPr>
                <a:t>.</a:t>
              </a:r>
              <a:endParaRPr lang="en-US">
                <a:solidFill>
                  <a:schemeClr val="tx1"/>
                </a:solidFill>
                <a:latin typeface="Tahoma"/>
                <a:ea typeface="Tahoma"/>
                <a:cs typeface="Tahoma"/>
              </a:endParaRPr>
            </a:p>
            <a:p>
              <a:pPr marL="209550" indent="-171450">
                <a:lnSpc>
                  <a:spcPct val="150000"/>
                </a:lnSpc>
                <a:buClr>
                  <a:srgbClr val="FFC000"/>
                </a:buClr>
                <a:buFont typeface="Arial" panose="020B0604020202020204" pitchFamily="34" charset="0"/>
                <a:buChar char="•"/>
              </a:pP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Người</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dùng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nội</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bộ</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mua</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hàng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từ</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nhà</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bán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lẻ</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trực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tuyến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bằng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cách</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sử</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số</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thẻ</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tín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bị</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đánh</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cắp</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a:t>
              </a:r>
            </a:p>
            <a:p>
              <a:pPr marL="209550" indent="-171450">
                <a:lnSpc>
                  <a:spcPct val="150000"/>
                </a:lnSpc>
                <a:buClr>
                  <a:srgbClr val="FFC000"/>
                </a:buClr>
                <a:buFont typeface="Arial" panose="020B0604020202020204" pitchFamily="34" charset="0"/>
                <a:buChar char="•"/>
              </a:pPr>
              <a:r>
                <a:rPr lang="en-US" dirty="0" err="1">
                  <a:solidFill>
                    <a:schemeClr val="tx1"/>
                  </a:solidFill>
                  <a:latin typeface="Tahoma"/>
                  <a:ea typeface="Tahoma"/>
                  <a:cs typeface="Tahoma"/>
                </a:rPr>
                <a:t>Gửi</a:t>
              </a:r>
              <a:r>
                <a:rPr lang="en-US" dirty="0">
                  <a:solidFill>
                    <a:schemeClr val="tx1"/>
                  </a:solidFill>
                  <a:latin typeface="Tahoma"/>
                  <a:ea typeface="Tahoma"/>
                  <a:cs typeface="Tahoma"/>
                </a:rPr>
                <a:t> email </a:t>
              </a:r>
              <a:r>
                <a:rPr lang="en-US" dirty="0" err="1">
                  <a:solidFill>
                    <a:schemeClr val="tx1"/>
                  </a:solidFill>
                  <a:latin typeface="Tahoma"/>
                  <a:ea typeface="Tahoma"/>
                  <a:cs typeface="Tahoma"/>
                </a:rPr>
                <a:t>cho</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bên</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thứ</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ba</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với</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địa</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chỉ</a:t>
              </a:r>
              <a:r>
                <a:rPr lang="en-US" dirty="0">
                  <a:solidFill>
                    <a:schemeClr val="tx1"/>
                  </a:solidFill>
                  <a:latin typeface="Tahoma"/>
                  <a:ea typeface="Tahoma"/>
                  <a:cs typeface="Tahoma"/>
                </a:rPr>
                <a:t> email </a:t>
              </a:r>
              <a:r>
                <a:rPr lang="en-US" dirty="0" err="1">
                  <a:solidFill>
                    <a:schemeClr val="tx1"/>
                  </a:solidFill>
                  <a:latin typeface="Tahoma"/>
                  <a:ea typeface="Tahoma"/>
                  <a:cs typeface="Tahoma"/>
                </a:rPr>
                <a:t>giả</a:t>
              </a:r>
              <a:r>
                <a:rPr lang="en-US" dirty="0">
                  <a:solidFill>
                    <a:schemeClr val="tx1"/>
                  </a:solidFill>
                  <a:latin typeface="Tahoma"/>
                  <a:ea typeface="Tahoma"/>
                  <a:cs typeface="Tahoma"/>
                </a:rPr>
                <a:t> </a:t>
              </a:r>
              <a:r>
                <a:rPr lang="en-US" dirty="0" err="1">
                  <a:solidFill>
                    <a:schemeClr val="tx1"/>
                  </a:solidFill>
                  <a:latin typeface="Tahoma"/>
                  <a:ea typeface="Tahoma"/>
                  <a:cs typeface="Tahoma"/>
                </a:rPr>
                <a:t>mạo</a:t>
              </a:r>
              <a:r>
                <a:rPr lang="en-US" dirty="0">
                  <a:solidFill>
                    <a:schemeClr val="tx1"/>
                  </a:solidFill>
                  <a:latin typeface="Tahoma"/>
                  <a:ea typeface="Tahoma"/>
                  <a:cs typeface="Tahoma"/>
                </a:rPr>
                <a:t> email </a:t>
              </a:r>
              <a:r>
                <a:rPr lang="en-US" dirty="0" err="1">
                  <a:solidFill>
                    <a:schemeClr val="tx1"/>
                  </a:solidFill>
                  <a:latin typeface="Tahoma"/>
                  <a:ea typeface="Tahoma"/>
                  <a:cs typeface="Tahoma"/>
                </a:rPr>
                <a:t>công</a:t>
              </a:r>
              <a:r>
                <a:rPr lang="en-US" dirty="0">
                  <a:solidFill>
                    <a:schemeClr val="tx1"/>
                  </a:solidFill>
                  <a:latin typeface="Tahoma"/>
                  <a:ea typeface="Tahoma"/>
                  <a:cs typeface="Tahoma"/>
                </a:rPr>
                <a:t> ty.</a:t>
              </a:r>
            </a:p>
            <a:p>
              <a:pPr marL="209550" indent="-171450">
                <a:lnSpc>
                  <a:spcPct val="150000"/>
                </a:lnSpc>
                <a:buClr>
                  <a:srgbClr val="FFC000"/>
                </a:buClr>
                <a:buFont typeface="Arial" panose="020B0604020202020204" pitchFamily="34" charset="0"/>
                <a:buChar char="•"/>
              </a:pP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Thực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cuộc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tấn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DoS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chống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lại</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bất</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kỳ</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tổ</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chức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nào</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khác</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có</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sử</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tài</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nguyên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công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ty. </a:t>
              </a:r>
              <a:endParaRPr lang="vi-VN"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3142068" cy="68600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2800" dirty="0">
                  <a:solidFill>
                    <a:schemeClr val="tx1"/>
                  </a:solidFill>
                  <a:latin typeface="Tahoma" panose="020B0604030504040204" pitchFamily="34" charset="0"/>
                  <a:ea typeface="Tahoma" panose="020B0604030504040204" pitchFamily="34" charset="0"/>
                  <a:cs typeface="Tahoma" panose="020B0604030504040204" pitchFamily="34" charset="0"/>
                </a:rPr>
                <a:t>Ví dụ:</a:t>
              </a:r>
              <a:endParaRPr lang="vi-VN" sz="28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1061947"/>
            <a:ext cx="8728212" cy="966764"/>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marL="38100" algn="just">
              <a:buClr>
                <a:srgbClr val="FFC000"/>
              </a:buClr>
            </a:pPr>
            <a:r>
              <a:rPr lang="vi-VN" sz="2000" dirty="0" err="1">
                <a:solidFill>
                  <a:schemeClr val="tx1"/>
                </a:solidFill>
                <a:latin typeface="Tahoma"/>
                <a:ea typeface="Tahoma"/>
                <a:cs typeface="Tahoma"/>
              </a:rPr>
              <a:t>Các</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trường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hợp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sử</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dụng</a:t>
            </a:r>
            <a:r>
              <a:rPr lang="vi-VN" sz="2000" dirty="0">
                <a:solidFill>
                  <a:schemeClr val="tx1"/>
                </a:solidFill>
                <a:latin typeface="Tahoma"/>
                <a:ea typeface="Tahoma"/>
                <a:cs typeface="Tahoma"/>
              </a:rPr>
              <a:t> sai </a:t>
            </a:r>
            <a:r>
              <a:rPr lang="vi-VN" sz="2000" dirty="0" err="1">
                <a:solidFill>
                  <a:schemeClr val="tx1"/>
                </a:solidFill>
                <a:latin typeface="Tahoma"/>
                <a:ea typeface="Tahoma"/>
                <a:cs typeface="Tahoma"/>
              </a:rPr>
              <a:t>cách</a:t>
            </a:r>
            <a:r>
              <a:rPr lang="vi-VN" sz="2000" dirty="0">
                <a:solidFill>
                  <a:schemeClr val="tx1"/>
                </a:solidFill>
                <a:latin typeface="Tahoma"/>
                <a:ea typeface="Tahoma"/>
                <a:cs typeface="Tahoma"/>
              </a:rPr>
              <a:t> liên quan </a:t>
            </a:r>
            <a:r>
              <a:rPr lang="vi-VN" sz="2000" dirty="0" err="1">
                <a:solidFill>
                  <a:schemeClr val="tx1"/>
                </a:solidFill>
                <a:latin typeface="Tahoma"/>
                <a:ea typeface="Tahoma"/>
                <a:cs typeface="Tahoma"/>
              </a:rPr>
              <a:t>tới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các</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tổ</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chức</a:t>
            </a:r>
            <a:r>
              <a:rPr lang="vi-VN" sz="2000" dirty="0">
                <a:solidFill>
                  <a:schemeClr val="tx1"/>
                </a:solidFill>
                <a:latin typeface="Tahoma"/>
                <a:ea typeface="Tahoma"/>
                <a:cs typeface="Tahoma"/>
              </a:rPr>
              <a:t> bên </a:t>
            </a:r>
            <a:r>
              <a:rPr lang="vi-VN" sz="2000" dirty="0" err="1">
                <a:solidFill>
                  <a:schemeClr val="tx1"/>
                </a:solidFill>
                <a:latin typeface="Tahoma"/>
                <a:ea typeface="Tahoma"/>
                <a:cs typeface="Tahoma"/>
              </a:rPr>
              <a:t>ngoài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có</a:t>
            </a:r>
            <a:r>
              <a:rPr lang="vi-VN" sz="2000" dirty="0">
                <a:solidFill>
                  <a:schemeClr val="tx1"/>
                </a:solidFill>
                <a:latin typeface="Tahoma"/>
                <a:ea typeface="Tahoma"/>
                <a:cs typeface="Tahoma"/>
              </a:rPr>
              <a:t> thể gây ra nhiều tổn thất hơn cho tổ chức dưới dạng thiệt hại về danh tiếng và tính pháp lý</a:t>
            </a:r>
            <a:endParaRPr lang="en-US">
              <a:solidFill>
                <a:schemeClr val="tx1"/>
              </a:solidFill>
              <a:latin typeface="Tahoma"/>
              <a:ea typeface="Tahoma"/>
              <a:cs typeface="Tahoma"/>
            </a:endParaRPr>
          </a:p>
        </p:txBody>
      </p:sp>
    </p:spTree>
    <p:extLst>
      <p:ext uri="{BB962C8B-B14F-4D97-AF65-F5344CB8AC3E}">
        <p14:creationId xmlns:p14="http://schemas.microsoft.com/office/powerpoint/2010/main" val="20508164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8AC135-6F4D-4F08-A14B-613FDAF135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906" y="1689639"/>
            <a:ext cx="4067715" cy="4248317"/>
          </a:xfrm>
          <a:prstGeom prst="rect">
            <a:avLst/>
          </a:prstGeom>
        </p:spPr>
      </p:pic>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sz="3600" dirty="0">
                <a:latin typeface="Arial Narrow"/>
              </a:rPr>
              <a:t>Detecting Inappropriate Access Incident</a:t>
            </a:r>
            <a:endParaRPr lang="vi-VN" sz="3600"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31</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54250" y="1271741"/>
            <a:ext cx="8763980" cy="4406570"/>
            <a:chOff x="137740" y="1333723"/>
            <a:chExt cx="8763980" cy="4460475"/>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4037465"/>
            </a:xfrm>
            <a:prstGeom prst="roundRect">
              <a:avLst/>
            </a:prstGeom>
            <a:solidFill>
              <a:schemeClr val="lt1">
                <a:alpha val="77000"/>
              </a:schemeClr>
            </a:solidFill>
            <a:ln/>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838200" lvl="1" indent="-342900">
                <a:lnSpc>
                  <a:spcPct val="150000"/>
                </a:lnSpc>
                <a:buClr>
                  <a:srgbClr val="FFC000"/>
                </a:buClr>
                <a:buFont typeface="Arial" panose="020B0604020202020204" pitchFamily="34" charset="0"/>
                <a:buChar char="•"/>
              </a:pPr>
              <a:r>
                <a:rPr lang="vi-VN" sz="2000" dirty="0" err="1">
                  <a:latin typeface="Tahoma"/>
                  <a:ea typeface="Tahoma"/>
                  <a:cs typeface="Tahoma"/>
                </a:rPr>
                <a:t>Cảnh</a:t>
              </a:r>
              <a:r>
                <a:rPr lang="vi-VN" sz="2000" dirty="0">
                  <a:effectLst/>
                  <a:latin typeface="Tahoma"/>
                  <a:ea typeface="Tahoma"/>
                  <a:cs typeface="Tahoma"/>
                </a:rPr>
                <a:t> </a:t>
              </a:r>
              <a:r>
                <a:rPr lang="vi-VN" sz="2000" dirty="0" err="1">
                  <a:effectLst/>
                  <a:latin typeface="Tahoma"/>
                  <a:ea typeface="Tahoma"/>
                  <a:cs typeface="Tahoma"/>
                </a:rPr>
                <a:t>báo</a:t>
              </a:r>
              <a:r>
                <a:rPr lang="vi-VN" sz="2000" dirty="0">
                  <a:effectLst/>
                  <a:latin typeface="Tahoma"/>
                  <a:ea typeface="Tahoma"/>
                  <a:cs typeface="Tahoma"/>
                </a:rPr>
                <a:t> </a:t>
              </a:r>
              <a:r>
                <a:rPr lang="vi-VN" sz="2000" dirty="0" err="1">
                  <a:effectLst/>
                  <a:latin typeface="Tahoma"/>
                  <a:ea typeface="Tahoma"/>
                  <a:cs typeface="Tahoma"/>
                </a:rPr>
                <a:t>từ</a:t>
              </a:r>
              <a:r>
                <a:rPr lang="vi-VN" sz="2000" dirty="0">
                  <a:effectLst/>
                  <a:latin typeface="Tahoma"/>
                  <a:ea typeface="Tahoma"/>
                  <a:cs typeface="Tahoma"/>
                </a:rPr>
                <a:t> </a:t>
              </a:r>
              <a:r>
                <a:rPr lang="vi-VN" sz="2000" dirty="0" err="1">
                  <a:effectLst/>
                  <a:latin typeface="Tahoma"/>
                  <a:ea typeface="Tahoma"/>
                  <a:cs typeface="Tahoma"/>
                </a:rPr>
                <a:t>hệ</a:t>
              </a:r>
              <a:r>
                <a:rPr lang="vi-VN" sz="2000" dirty="0">
                  <a:effectLst/>
                  <a:latin typeface="Tahoma"/>
                  <a:ea typeface="Tahoma"/>
                  <a:cs typeface="Tahoma"/>
                </a:rPr>
                <a:t> </a:t>
              </a:r>
              <a:r>
                <a:rPr lang="vi-VN" sz="2000" dirty="0" err="1">
                  <a:effectLst/>
                  <a:latin typeface="Tahoma"/>
                  <a:ea typeface="Tahoma"/>
                  <a:cs typeface="Tahoma"/>
                </a:rPr>
                <a:t>thống</a:t>
              </a:r>
              <a:r>
                <a:rPr lang="vi-VN" sz="2000" dirty="0">
                  <a:effectLst/>
                  <a:latin typeface="Tahoma"/>
                  <a:ea typeface="Tahoma"/>
                  <a:cs typeface="Tahoma"/>
                </a:rPr>
                <a:t> </a:t>
              </a:r>
              <a:r>
                <a:rPr lang="vi-VN" sz="2000" dirty="0" err="1">
                  <a:effectLst/>
                  <a:latin typeface="Tahoma"/>
                  <a:ea typeface="Tahoma"/>
                  <a:cs typeface="Tahoma"/>
                </a:rPr>
                <a:t>phát</a:t>
              </a:r>
              <a:r>
                <a:rPr lang="vi-VN" sz="2000" dirty="0">
                  <a:effectLst/>
                  <a:latin typeface="Tahoma"/>
                  <a:ea typeface="Tahoma"/>
                  <a:cs typeface="Tahoma"/>
                </a:rPr>
                <a:t> </a:t>
              </a:r>
              <a:r>
                <a:rPr lang="vi-VN" sz="2000" dirty="0" err="1">
                  <a:effectLst/>
                  <a:latin typeface="Tahoma"/>
                  <a:ea typeface="Tahoma"/>
                  <a:cs typeface="Tahoma"/>
                </a:rPr>
                <a:t>hiện</a:t>
              </a:r>
              <a:r>
                <a:rPr lang="vi-VN" sz="2000" dirty="0">
                  <a:effectLst/>
                  <a:latin typeface="Tahoma"/>
                  <a:ea typeface="Tahoma"/>
                  <a:cs typeface="Tahoma"/>
                </a:rPr>
                <a:t> xâm </a:t>
              </a:r>
              <a:r>
                <a:rPr lang="vi-VN" sz="2000" dirty="0" err="1">
                  <a:latin typeface="Tahoma"/>
                  <a:ea typeface="Tahoma"/>
                  <a:cs typeface="Tahoma"/>
                </a:rPr>
                <a:t>nhập</a:t>
              </a:r>
              <a:endParaRPr lang="en-US" dirty="0" err="1">
                <a:latin typeface="Tahoma" panose="020B0604030504040204" pitchFamily="34" charset="0"/>
                <a:ea typeface="Tahoma" panose="020B0604030504040204" pitchFamily="34" charset="0"/>
                <a:cs typeface="Tahoma" panose="020B0604030504040204" pitchFamily="34" charset="0"/>
              </a:endParaRPr>
            </a:p>
            <a:p>
              <a:pPr marL="838200" lvl="1" indent="-342900">
                <a:lnSpc>
                  <a:spcPct val="150000"/>
                </a:lnSpc>
                <a:buClr>
                  <a:srgbClr val="FFC000"/>
                </a:buClr>
                <a:buFont typeface="Arial" panose="020B0604020202020204" pitchFamily="34" charset="0"/>
                <a:buChar char="•"/>
              </a:pPr>
              <a:r>
                <a:rPr lang="vi-VN" sz="2000" dirty="0">
                  <a:latin typeface="Tahoma"/>
                  <a:ea typeface="Tahoma"/>
                  <a:cs typeface="Tahoma"/>
                </a:rPr>
                <a:t>Lưu </a:t>
              </a:r>
              <a:r>
                <a:rPr lang="vi-VN" sz="2000" dirty="0" err="1">
                  <a:effectLst/>
                  <a:latin typeface="Tahoma"/>
                  <a:ea typeface="Tahoma"/>
                  <a:cs typeface="Tahoma"/>
                </a:rPr>
                <a:t>lượng</a:t>
              </a:r>
              <a:r>
                <a:rPr lang="vi-VN" sz="2000" dirty="0">
                  <a:effectLst/>
                  <a:latin typeface="Tahoma"/>
                  <a:ea typeface="Tahoma"/>
                  <a:cs typeface="Tahoma"/>
                </a:rPr>
                <a:t> </a:t>
              </a:r>
              <a:r>
                <a:rPr lang="vi-VN" sz="2000" dirty="0" err="1">
                  <a:effectLst/>
                  <a:latin typeface="Tahoma"/>
                  <a:ea typeface="Tahoma"/>
                  <a:cs typeface="Tahoma"/>
                </a:rPr>
                <a:t>mạng</a:t>
              </a:r>
              <a:r>
                <a:rPr lang="vi-VN" sz="2000" dirty="0">
                  <a:effectLst/>
                  <a:latin typeface="Tahoma"/>
                  <a:ea typeface="Tahoma"/>
                  <a:cs typeface="Tahoma"/>
                </a:rPr>
                <a:t> </a:t>
              </a:r>
              <a:r>
                <a:rPr lang="vi-VN" sz="2000" dirty="0" err="1">
                  <a:effectLst/>
                  <a:latin typeface="Tahoma"/>
                  <a:ea typeface="Tahoma"/>
                  <a:cs typeface="Tahoma"/>
                </a:rPr>
                <a:t>thất</a:t>
              </a:r>
              <a:r>
                <a:rPr lang="vi-VN" sz="2000" dirty="0">
                  <a:effectLst/>
                  <a:latin typeface="Tahoma"/>
                  <a:ea typeface="Tahoma"/>
                  <a:cs typeface="Tahoma"/>
                </a:rPr>
                <a:t> </a:t>
              </a:r>
              <a:r>
                <a:rPr lang="vi-VN" sz="2000" dirty="0" err="1">
                  <a:effectLst/>
                  <a:latin typeface="Tahoma"/>
                  <a:ea typeface="Tahoma"/>
                  <a:cs typeface="Tahoma"/>
                </a:rPr>
                <a:t>thường</a:t>
              </a:r>
              <a:r>
                <a:rPr lang="vi-VN" sz="2000" dirty="0">
                  <a:latin typeface="Tahoma"/>
                  <a:ea typeface="Tahoma"/>
                  <a:cs typeface="Tahoma"/>
                </a:rPr>
                <a:t> </a:t>
              </a:r>
              <a:endParaRPr lang="en-US" dirty="0">
                <a:effectLst/>
                <a:latin typeface="Tahoma" panose="020B0604030504040204" pitchFamily="34" charset="0"/>
                <a:ea typeface="Tahoma" panose="020B0604030504040204" pitchFamily="34" charset="0"/>
                <a:cs typeface="Tahoma" panose="020B0604030504040204" pitchFamily="34" charset="0"/>
              </a:endParaRPr>
            </a:p>
            <a:p>
              <a:pPr marL="838200" lvl="1" indent="-342900">
                <a:lnSpc>
                  <a:spcPct val="150000"/>
                </a:lnSpc>
                <a:buClr>
                  <a:srgbClr val="FFC000"/>
                </a:buClr>
                <a:buFont typeface="Arial" panose="020B0604020202020204" pitchFamily="34" charset="0"/>
                <a:buChar char="•"/>
              </a:pPr>
              <a:r>
                <a:rPr lang="vi-VN" sz="2000" dirty="0" err="1">
                  <a:effectLst/>
                  <a:latin typeface="Tahoma"/>
                  <a:ea typeface="Tahoma"/>
                  <a:cs typeface="Tahoma"/>
                </a:rPr>
                <a:t>Cài</a:t>
              </a:r>
              <a:r>
                <a:rPr lang="vi-VN" sz="2000" dirty="0">
                  <a:effectLst/>
                  <a:latin typeface="Tahoma"/>
                  <a:ea typeface="Tahoma"/>
                  <a:cs typeface="Tahoma"/>
                </a:rPr>
                <a:t> </a:t>
              </a:r>
              <a:r>
                <a:rPr lang="vi-VN" sz="2000" dirty="0" err="1">
                  <a:effectLst/>
                  <a:latin typeface="Tahoma"/>
                  <a:ea typeface="Tahoma"/>
                  <a:cs typeface="Tahoma"/>
                </a:rPr>
                <a:t>đặt</a:t>
              </a:r>
              <a:r>
                <a:rPr lang="vi-VN" sz="2000" dirty="0">
                  <a:effectLst/>
                  <a:latin typeface="Tahoma"/>
                  <a:ea typeface="Tahoma"/>
                  <a:cs typeface="Tahoma"/>
                </a:rPr>
                <a:t> </a:t>
              </a:r>
              <a:r>
                <a:rPr lang="vi-VN" sz="2000" dirty="0" err="1">
                  <a:effectLst/>
                  <a:latin typeface="Tahoma"/>
                  <a:ea typeface="Tahoma"/>
                  <a:cs typeface="Tahoma"/>
                </a:rPr>
                <a:t>phần</a:t>
              </a:r>
              <a:r>
                <a:rPr lang="vi-VN" sz="2000" dirty="0">
                  <a:effectLst/>
                  <a:latin typeface="Tahoma"/>
                  <a:ea typeface="Tahoma"/>
                  <a:cs typeface="Tahoma"/>
                </a:rPr>
                <a:t> </a:t>
              </a:r>
              <a:r>
                <a:rPr lang="vi-VN" sz="2000" dirty="0" err="1">
                  <a:effectLst/>
                  <a:latin typeface="Tahoma"/>
                  <a:ea typeface="Tahoma"/>
                  <a:cs typeface="Tahoma"/>
                </a:rPr>
                <a:t>mềm</a:t>
              </a:r>
              <a:r>
                <a:rPr lang="vi-VN" sz="2000" dirty="0">
                  <a:effectLst/>
                  <a:latin typeface="Tahoma"/>
                  <a:ea typeface="Tahoma"/>
                  <a:cs typeface="Tahoma"/>
                </a:rPr>
                <a:t> </a:t>
              </a:r>
              <a:r>
                <a:rPr lang="vi-VN" sz="2000" dirty="0" err="1">
                  <a:latin typeface="Tahoma"/>
                  <a:ea typeface="Tahoma"/>
                  <a:cs typeface="Tahoma"/>
                </a:rPr>
                <a:t>mới</a:t>
              </a:r>
              <a:r>
                <a:rPr lang="vi-VN" sz="2000" dirty="0">
                  <a:effectLst/>
                  <a:latin typeface="Tahoma"/>
                  <a:ea typeface="Tahoma"/>
                  <a:cs typeface="Tahoma"/>
                </a:rPr>
                <a:t> trên </a:t>
              </a:r>
              <a:r>
                <a:rPr lang="vi-VN" sz="2000" dirty="0" err="1">
                  <a:effectLst/>
                  <a:latin typeface="Tahoma"/>
                  <a:ea typeface="Tahoma"/>
                  <a:cs typeface="Tahoma"/>
                </a:rPr>
                <a:t>máy</a:t>
              </a:r>
              <a:r>
                <a:rPr lang="vi-VN" sz="2000" dirty="0">
                  <a:effectLst/>
                  <a:latin typeface="Tahoma"/>
                  <a:ea typeface="Tahoma"/>
                  <a:cs typeface="Tahoma"/>
                </a:rPr>
                <a:t> </a:t>
              </a:r>
              <a:r>
                <a:rPr lang="vi-VN" sz="2000" dirty="0" err="1">
                  <a:latin typeface="Tahoma"/>
                  <a:ea typeface="Tahoma"/>
                  <a:cs typeface="Tahoma"/>
                </a:rPr>
                <a:t>tính</a:t>
              </a:r>
              <a:endParaRPr lang="vi-VN" sz="2000">
                <a:effectLst/>
                <a:latin typeface="Tahoma"/>
                <a:ea typeface="Tahoma"/>
                <a:cs typeface="Tahoma"/>
              </a:endParaRPr>
            </a:p>
            <a:p>
              <a:pPr marL="838200" lvl="1" indent="-342900">
                <a:lnSpc>
                  <a:spcPct val="150000"/>
                </a:lnSpc>
                <a:buClr>
                  <a:srgbClr val="FFC000"/>
                </a:buClr>
                <a:buFont typeface="Arial" panose="020B0604020202020204" pitchFamily="34" charset="0"/>
                <a:buChar char="•"/>
              </a:pPr>
              <a:r>
                <a:rPr lang="vi-VN" sz="2000" dirty="0">
                  <a:effectLst/>
                  <a:latin typeface="Tahoma" panose="020B0604030504040204" pitchFamily="34" charset="0"/>
                  <a:ea typeface="Tahoma" panose="020B0604030504040204" pitchFamily="34" charset="0"/>
                  <a:cs typeface="Tahoma" panose="020B0604030504040204" pitchFamily="34" charset="0"/>
                </a:rPr>
                <a:t>Tạo các tệp hoặc thư mục mới có tên bất thường</a:t>
              </a:r>
            </a:p>
            <a:p>
              <a:pPr marL="838200" lvl="1" indent="-342900">
                <a:lnSpc>
                  <a:spcPct val="150000"/>
                </a:lnSpc>
                <a:buClr>
                  <a:srgbClr val="FFC000"/>
                </a:buClr>
                <a:buFont typeface="Arial" panose="020B0604020202020204" pitchFamily="34" charset="0"/>
                <a:buChar char="•"/>
              </a:pPr>
              <a:r>
                <a:rPr lang="vi-VN" sz="2000" dirty="0">
                  <a:latin typeface="Tahoma"/>
                  <a:ea typeface="Tahoma"/>
                  <a:cs typeface="Tahoma"/>
                </a:rPr>
                <a:t>Tăng </a:t>
              </a:r>
              <a:r>
                <a:rPr lang="vi-VN" sz="2000" dirty="0" err="1">
                  <a:latin typeface="Tahoma"/>
                  <a:ea typeface="Tahoma"/>
                  <a:cs typeface="Tahoma"/>
                </a:rPr>
                <a:t>mức</a:t>
              </a:r>
              <a:r>
                <a:rPr lang="vi-VN" sz="2000" dirty="0">
                  <a:latin typeface="Tahoma"/>
                  <a:ea typeface="Tahoma"/>
                  <a:cs typeface="Tahoma"/>
                </a:rPr>
                <a:t> </a:t>
              </a:r>
              <a:r>
                <a:rPr lang="vi-VN" sz="2000" dirty="0" err="1">
                  <a:latin typeface="Tahoma"/>
                  <a:ea typeface="Tahoma"/>
                  <a:cs typeface="Tahoma"/>
                </a:rPr>
                <a:t>sử</a:t>
              </a:r>
              <a:r>
                <a:rPr lang="vi-VN" sz="2000" dirty="0">
                  <a:latin typeface="Tahoma"/>
                  <a:ea typeface="Tahoma"/>
                  <a:cs typeface="Tahoma"/>
                </a:rPr>
                <a:t> </a:t>
              </a:r>
              <a:r>
                <a:rPr lang="vi-VN" sz="2000" dirty="0" err="1">
                  <a:latin typeface="Tahoma"/>
                  <a:ea typeface="Tahoma"/>
                  <a:cs typeface="Tahoma"/>
                </a:rPr>
                <a:t>dụng</a:t>
              </a:r>
              <a:r>
                <a:rPr lang="vi-VN" sz="2000" dirty="0">
                  <a:latin typeface="Tahoma"/>
                  <a:ea typeface="Tahoma"/>
                  <a:cs typeface="Tahoma"/>
                </a:rPr>
                <a:t> </a:t>
              </a:r>
              <a:r>
                <a:rPr lang="vi-VN" sz="2000" dirty="0" err="1">
                  <a:effectLst/>
                  <a:latin typeface="Tahoma"/>
                  <a:ea typeface="Tahoma"/>
                  <a:cs typeface="Tahoma"/>
                </a:rPr>
                <a:t>tài</a:t>
              </a:r>
              <a:r>
                <a:rPr lang="vi-VN" sz="2000" dirty="0">
                  <a:effectLst/>
                  <a:latin typeface="Tahoma"/>
                  <a:ea typeface="Tahoma"/>
                  <a:cs typeface="Tahoma"/>
                </a:rPr>
                <a:t> nguyên</a:t>
              </a:r>
            </a:p>
            <a:p>
              <a:pPr marL="838200" lvl="1" indent="-342900">
                <a:lnSpc>
                  <a:spcPct val="150000"/>
                </a:lnSpc>
                <a:buClr>
                  <a:srgbClr val="FFC000"/>
                </a:buClr>
                <a:buFont typeface="Arial" panose="020B0604020202020204" pitchFamily="34" charset="0"/>
                <a:buChar char="•"/>
              </a:pPr>
              <a:r>
                <a:rPr lang="vi-VN" sz="2000" dirty="0" err="1">
                  <a:effectLst/>
                  <a:latin typeface="Tahoma"/>
                  <a:ea typeface="Tahoma"/>
                  <a:cs typeface="Tahoma"/>
                </a:rPr>
                <a:t>Báo</a:t>
              </a:r>
              <a:r>
                <a:rPr lang="vi-VN" sz="2000" dirty="0">
                  <a:effectLst/>
                  <a:latin typeface="Tahoma"/>
                  <a:ea typeface="Tahoma"/>
                  <a:cs typeface="Tahoma"/>
                </a:rPr>
                <a:t> </a:t>
              </a:r>
              <a:r>
                <a:rPr lang="vi-VN" sz="2000" dirty="0" err="1">
                  <a:effectLst/>
                  <a:latin typeface="Tahoma"/>
                  <a:ea typeface="Tahoma"/>
                  <a:cs typeface="Tahoma"/>
                </a:rPr>
                <a:t>cáo</a:t>
              </a:r>
              <a:r>
                <a:rPr lang="vi-VN" sz="2000" dirty="0">
                  <a:effectLst/>
                  <a:latin typeface="Tahoma"/>
                  <a:ea typeface="Tahoma"/>
                  <a:cs typeface="Tahoma"/>
                </a:rPr>
                <a:t> </a:t>
              </a:r>
              <a:r>
                <a:rPr lang="vi-VN" sz="2000" dirty="0" err="1">
                  <a:latin typeface="Tahoma"/>
                  <a:ea typeface="Tahoma"/>
                  <a:cs typeface="Tahoma"/>
                </a:rPr>
                <a:t>từ</a:t>
              </a:r>
              <a:r>
                <a:rPr lang="vi-VN" sz="2000" dirty="0">
                  <a:latin typeface="Tahoma"/>
                  <a:ea typeface="Tahoma"/>
                  <a:cs typeface="Tahoma"/>
                </a:rPr>
                <a:t> </a:t>
              </a:r>
              <a:r>
                <a:rPr lang="vi-VN" sz="2000" dirty="0" err="1">
                  <a:latin typeface="Tahoma"/>
                  <a:ea typeface="Tahoma"/>
                  <a:cs typeface="Tahoma"/>
                </a:rPr>
                <a:t>người</a:t>
              </a:r>
              <a:r>
                <a:rPr lang="vi-VN" sz="2000" dirty="0">
                  <a:effectLst/>
                  <a:latin typeface="Tahoma"/>
                  <a:ea typeface="Tahoma"/>
                  <a:cs typeface="Tahoma"/>
                </a:rPr>
                <a:t> </a:t>
              </a:r>
              <a:r>
                <a:rPr lang="vi-VN" sz="2000" dirty="0" err="1">
                  <a:effectLst/>
                  <a:latin typeface="Tahoma"/>
                  <a:ea typeface="Tahoma"/>
                  <a:cs typeface="Tahoma"/>
                </a:rPr>
                <a:t>dùng</a:t>
              </a:r>
            </a:p>
            <a:p>
              <a:pPr marL="838200" lvl="1" indent="-342900">
                <a:lnSpc>
                  <a:spcPct val="150000"/>
                </a:lnSpc>
                <a:buClr>
                  <a:srgbClr val="FFC000"/>
                </a:buClr>
                <a:buFont typeface="Arial" panose="020B0604020202020204" pitchFamily="34" charset="0"/>
                <a:buChar char="•"/>
              </a:pPr>
              <a:r>
                <a:rPr lang="vi-VN" sz="2000" dirty="0">
                  <a:effectLst/>
                  <a:latin typeface="Tahoma" panose="020B0604030504040204" pitchFamily="34" charset="0"/>
                  <a:ea typeface="Tahoma" panose="020B0604030504040204" pitchFamily="34" charset="0"/>
                  <a:cs typeface="Tahoma" panose="020B0604030504040204" pitchFamily="34" charset="0"/>
                </a:rPr>
                <a:t>Các mục nhật ký của ứng dụng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7184531" cy="686000"/>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marL="38100">
                <a:buClr>
                  <a:srgbClr val="FFC000"/>
                </a:buClr>
              </a:pPr>
              <a:r>
                <a:rPr lang="vi-VN" sz="2400" dirty="0" err="1">
                  <a:solidFill>
                    <a:schemeClr val="tx1"/>
                  </a:solidFill>
                  <a:latin typeface="Tahoma"/>
                  <a:ea typeface="Tahoma"/>
                  <a:cs typeface="Tahoma"/>
                </a:rPr>
                <a:t>Trường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hợp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sử</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dụng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dịch</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vụ</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trái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phép</a:t>
              </a:r>
              <a:r>
                <a:rPr lang="vi-VN" sz="2400" dirty="0">
                  <a:solidFill>
                    <a:schemeClr val="tx1"/>
                  </a:solidFill>
                  <a:latin typeface="Tahoma"/>
                  <a:ea typeface="Tahoma"/>
                  <a:cs typeface="Tahoma"/>
                </a:rPr>
                <a:t>:</a:t>
              </a:r>
              <a:endParaRPr lang="en-US" dirty="0">
                <a:solidFill>
                  <a:schemeClr val="tx1"/>
                </a:solidFill>
                <a:latin typeface="Tahoma"/>
                <a:ea typeface="Tahoma"/>
                <a:cs typeface="Tahoma"/>
              </a:endParaRPr>
            </a:p>
          </p:txBody>
        </p:sp>
      </p:grpSp>
    </p:spTree>
    <p:extLst>
      <p:ext uri="{BB962C8B-B14F-4D97-AF65-F5344CB8AC3E}">
        <p14:creationId xmlns:p14="http://schemas.microsoft.com/office/powerpoint/2010/main" val="78947373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r>
              <a:rPr lang="en-US" sz="3600" dirty="0">
                <a:latin typeface="Arial Narrow"/>
              </a:rPr>
              <a:t>Detecting Inappropriate Access Incident (cont’d)</a:t>
            </a:r>
            <a:endParaRPr lang="vi-VN" sz="3600" dirty="0"/>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32</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54250" y="752454"/>
            <a:ext cx="8763980" cy="2973726"/>
            <a:chOff x="137740" y="1333723"/>
            <a:chExt cx="8763980" cy="3010103"/>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587093"/>
            </a:xfrm>
            <a:prstGeom prst="roundRect">
              <a:avLst/>
            </a:prstGeom>
            <a:ln/>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781050" lvl="1" indent="-285750">
                <a:lnSpc>
                  <a:spcPct val="150000"/>
                </a:lnSpc>
                <a:buClr>
                  <a:srgbClr val="FFC000"/>
                </a:buClr>
                <a:buFont typeface="Arial" panose="020B0604020202020204" pitchFamily="34" charset="0"/>
                <a:buChar char="•"/>
              </a:pPr>
              <a:r>
                <a:rPr lang="vi-VN" dirty="0" err="1">
                  <a:latin typeface="Tahoma"/>
                  <a:ea typeface="Tahoma"/>
                  <a:cs typeface="Tahoma"/>
                </a:rPr>
                <a:t>Cảnh</a:t>
              </a:r>
              <a:r>
                <a:rPr lang="vi-VN" dirty="0">
                  <a:effectLst/>
                  <a:latin typeface="Tahoma"/>
                  <a:ea typeface="Tahoma"/>
                  <a:cs typeface="Tahoma"/>
                </a:rPr>
                <a:t> </a:t>
              </a:r>
              <a:r>
                <a:rPr lang="vi-VN" dirty="0" err="1">
                  <a:effectLst/>
                  <a:latin typeface="Tahoma"/>
                  <a:ea typeface="Tahoma"/>
                  <a:cs typeface="Tahoma"/>
                </a:rPr>
                <a:t>báo</a:t>
              </a:r>
              <a:r>
                <a:rPr lang="vi-VN" dirty="0">
                  <a:effectLst/>
                  <a:latin typeface="Tahoma"/>
                  <a:ea typeface="Tahoma"/>
                  <a:cs typeface="Tahoma"/>
                </a:rPr>
                <a:t> </a:t>
              </a:r>
              <a:r>
                <a:rPr lang="vi-VN" dirty="0" err="1">
                  <a:effectLst/>
                  <a:latin typeface="Tahoma"/>
                  <a:ea typeface="Tahoma"/>
                  <a:cs typeface="Tahoma"/>
                </a:rPr>
                <a:t>từ</a:t>
              </a:r>
              <a:r>
                <a:rPr lang="vi-VN" dirty="0">
                  <a:effectLst/>
                  <a:latin typeface="Tahoma"/>
                  <a:ea typeface="Tahoma"/>
                  <a:cs typeface="Tahoma"/>
                </a:rPr>
                <a:t> </a:t>
              </a:r>
              <a:r>
                <a:rPr lang="vi-VN" dirty="0" err="1">
                  <a:effectLst/>
                  <a:latin typeface="Tahoma"/>
                  <a:ea typeface="Tahoma"/>
                  <a:cs typeface="Tahoma"/>
                </a:rPr>
                <a:t>hệ</a:t>
              </a:r>
              <a:r>
                <a:rPr lang="vi-VN" dirty="0">
                  <a:effectLst/>
                  <a:latin typeface="Tahoma"/>
                  <a:ea typeface="Tahoma"/>
                  <a:cs typeface="Tahoma"/>
                </a:rPr>
                <a:t> </a:t>
              </a:r>
              <a:r>
                <a:rPr lang="vi-VN" dirty="0" err="1">
                  <a:effectLst/>
                  <a:latin typeface="Tahoma"/>
                  <a:ea typeface="Tahoma"/>
                  <a:cs typeface="Tahoma"/>
                </a:rPr>
                <a:t>thống</a:t>
              </a:r>
              <a:r>
                <a:rPr lang="vi-VN" dirty="0">
                  <a:effectLst/>
                  <a:latin typeface="Tahoma"/>
                  <a:ea typeface="Tahoma"/>
                  <a:cs typeface="Tahoma"/>
                </a:rPr>
                <a:t> </a:t>
              </a:r>
              <a:r>
                <a:rPr lang="vi-VN" dirty="0" err="1">
                  <a:effectLst/>
                  <a:latin typeface="Tahoma"/>
                  <a:ea typeface="Tahoma"/>
                  <a:cs typeface="Tahoma"/>
                </a:rPr>
                <a:t>phát</a:t>
              </a:r>
              <a:r>
                <a:rPr lang="vi-VN" dirty="0">
                  <a:effectLst/>
                  <a:latin typeface="Tahoma"/>
                  <a:ea typeface="Tahoma"/>
                  <a:cs typeface="Tahoma"/>
                </a:rPr>
                <a:t> </a:t>
              </a:r>
              <a:r>
                <a:rPr lang="vi-VN" dirty="0" err="1">
                  <a:effectLst/>
                  <a:latin typeface="Tahoma"/>
                  <a:ea typeface="Tahoma"/>
                  <a:cs typeface="Tahoma"/>
                </a:rPr>
                <a:t>hiện</a:t>
              </a:r>
              <a:r>
                <a:rPr lang="vi-VN" dirty="0">
                  <a:effectLst/>
                  <a:latin typeface="Tahoma"/>
                  <a:ea typeface="Tahoma"/>
                  <a:cs typeface="Tahoma"/>
                </a:rPr>
                <a:t> xâm </a:t>
              </a:r>
              <a:r>
                <a:rPr lang="vi-VN" dirty="0" err="1">
                  <a:latin typeface="Tahoma"/>
                  <a:ea typeface="Tahoma"/>
                  <a:cs typeface="Tahoma"/>
                </a:rPr>
                <a:t>nhập</a:t>
              </a:r>
              <a:endParaRPr lang="en-US" dirty="0" err="1">
                <a:latin typeface="Tahoma"/>
                <a:ea typeface="Tahoma"/>
                <a:cs typeface="Tahoma"/>
              </a:endParaRPr>
            </a:p>
            <a:p>
              <a:pPr marL="781050" lvl="1" indent="-285750">
                <a:lnSpc>
                  <a:spcPct val="150000"/>
                </a:lnSpc>
                <a:buClr>
                  <a:srgbClr val="FFC000"/>
                </a:buClr>
                <a:buFont typeface="Arial" panose="020B0604020202020204" pitchFamily="34" charset="0"/>
                <a:buChar char="•"/>
              </a:pPr>
              <a:r>
                <a:rPr lang="vi-VN" dirty="0" err="1">
                  <a:latin typeface="Tahoma"/>
                  <a:ea typeface="Tahoma"/>
                  <a:cs typeface="Tahoma"/>
                </a:rPr>
                <a:t>Báo</a:t>
              </a:r>
              <a:r>
                <a:rPr lang="vi-VN" dirty="0">
                  <a:effectLst/>
                  <a:latin typeface="Tahoma"/>
                  <a:ea typeface="Tahoma"/>
                  <a:cs typeface="Tahoma"/>
                </a:rPr>
                <a:t> </a:t>
              </a:r>
              <a:r>
                <a:rPr lang="vi-VN" dirty="0" err="1">
                  <a:effectLst/>
                  <a:latin typeface="Tahoma"/>
                  <a:ea typeface="Tahoma"/>
                  <a:cs typeface="Tahoma"/>
                </a:rPr>
                <a:t>cáo</a:t>
              </a:r>
              <a:r>
                <a:rPr lang="vi-VN" dirty="0">
                  <a:effectLst/>
                  <a:latin typeface="Tahoma"/>
                  <a:ea typeface="Tahoma"/>
                  <a:cs typeface="Tahoma"/>
                </a:rPr>
                <a:t> </a:t>
              </a:r>
              <a:r>
                <a:rPr lang="vi-VN" dirty="0" err="1">
                  <a:latin typeface="Tahoma"/>
                  <a:ea typeface="Tahoma"/>
                  <a:cs typeface="Tahoma"/>
                </a:rPr>
                <a:t>từ</a:t>
              </a:r>
              <a:r>
                <a:rPr lang="vi-VN" dirty="0">
                  <a:latin typeface="Tahoma"/>
                  <a:ea typeface="Tahoma"/>
                  <a:cs typeface="Tahoma"/>
                </a:rPr>
                <a:t> </a:t>
              </a:r>
              <a:r>
                <a:rPr lang="vi-VN" dirty="0" err="1">
                  <a:effectLst/>
                  <a:latin typeface="Tahoma"/>
                  <a:ea typeface="Tahoma"/>
                  <a:cs typeface="Tahoma"/>
                </a:rPr>
                <a:t>người</a:t>
              </a:r>
              <a:r>
                <a:rPr lang="vi-VN" dirty="0">
                  <a:effectLst/>
                  <a:latin typeface="Tahoma"/>
                  <a:ea typeface="Tahoma"/>
                  <a:cs typeface="Tahoma"/>
                </a:rPr>
                <a:t> </a:t>
              </a:r>
              <a:r>
                <a:rPr lang="vi-VN" dirty="0" err="1">
                  <a:effectLst/>
                  <a:latin typeface="Tahoma"/>
                  <a:ea typeface="Tahoma"/>
                  <a:cs typeface="Tahoma"/>
                </a:rPr>
                <a:t>dùng</a:t>
              </a:r>
              <a:endParaRPr lang="en-US" dirty="0" err="1">
                <a:effectLst/>
                <a:latin typeface="Tahoma"/>
                <a:ea typeface="Tahoma"/>
                <a:cs typeface="Tahoma"/>
              </a:endParaRPr>
            </a:p>
            <a:p>
              <a:pPr marL="781050" lvl="1" indent="-28575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Các mục nhật ký của ứng dụng</a:t>
              </a:r>
            </a:p>
            <a:p>
              <a:pPr marL="781050" lvl="1" indent="-285750">
                <a:lnSpc>
                  <a:spcPct val="150000"/>
                </a:lnSpc>
                <a:buClr>
                  <a:srgbClr val="FFC000"/>
                </a:buClr>
                <a:buFont typeface="Arial" panose="020B0604020202020204" pitchFamily="34" charset="0"/>
                <a:buChar char="•"/>
              </a:pPr>
              <a:r>
                <a:rPr lang="vi-VN" dirty="0" err="1">
                  <a:effectLst/>
                  <a:latin typeface="Tahoma"/>
                  <a:ea typeface="Tahoma"/>
                  <a:cs typeface="Tahoma"/>
                </a:rPr>
                <a:t>Các</a:t>
              </a:r>
              <a:r>
                <a:rPr lang="vi-VN" dirty="0">
                  <a:effectLst/>
                  <a:latin typeface="Tahoma"/>
                  <a:ea typeface="Tahoma"/>
                  <a:cs typeface="Tahoma"/>
                </a:rPr>
                <a:t> </a:t>
              </a:r>
              <a:r>
                <a:rPr lang="vi-VN" dirty="0" err="1">
                  <a:effectLst/>
                  <a:latin typeface="Tahoma"/>
                  <a:ea typeface="Tahoma"/>
                  <a:cs typeface="Tahoma"/>
                </a:rPr>
                <a:t>tệp</a:t>
              </a:r>
              <a:r>
                <a:rPr lang="vi-VN" dirty="0">
                  <a:effectLst/>
                  <a:latin typeface="Tahoma"/>
                  <a:ea typeface="Tahoma"/>
                  <a:cs typeface="Tahoma"/>
                </a:rPr>
                <a:t> </a:t>
              </a:r>
              <a:r>
                <a:rPr lang="vi-VN" dirty="0" err="1">
                  <a:latin typeface="Tahoma"/>
                  <a:ea typeface="Tahoma"/>
                  <a:cs typeface="Tahoma"/>
                </a:rPr>
                <a:t>bất</a:t>
              </a:r>
              <a:r>
                <a:rPr lang="vi-VN" dirty="0">
                  <a:latin typeface="Tahoma"/>
                  <a:ea typeface="Tahoma"/>
                  <a:cs typeface="Tahoma"/>
                </a:rPr>
                <a:t> </a:t>
              </a:r>
              <a:r>
                <a:rPr lang="vi-VN" dirty="0" err="1">
                  <a:latin typeface="Tahoma"/>
                  <a:ea typeface="Tahoma"/>
                  <a:cs typeface="Tahoma"/>
                </a:rPr>
                <a:t>thường</a:t>
              </a:r>
              <a:r>
                <a:rPr lang="vi-VN" dirty="0">
                  <a:latin typeface="Tahoma"/>
                  <a:ea typeface="Tahoma"/>
                  <a:cs typeface="Tahoma"/>
                </a:rPr>
                <a:t> </a:t>
              </a:r>
              <a:r>
                <a:rPr lang="vi-VN" dirty="0">
                  <a:effectLst/>
                  <a:latin typeface="Tahoma"/>
                  <a:ea typeface="Tahoma"/>
                  <a:cs typeface="Tahoma"/>
                </a:rPr>
                <a:t>trên </a:t>
              </a:r>
              <a:r>
                <a:rPr lang="vi-VN" dirty="0" err="1">
                  <a:effectLst/>
                  <a:latin typeface="Tahoma"/>
                  <a:ea typeface="Tahoma"/>
                  <a:cs typeface="Tahoma"/>
                </a:rPr>
                <a:t>máy</a:t>
              </a:r>
              <a:r>
                <a:rPr lang="vi-VN" dirty="0">
                  <a:effectLst/>
                  <a:latin typeface="Tahoma"/>
                  <a:ea typeface="Tahoma"/>
                  <a:cs typeface="Tahoma"/>
                </a:rPr>
                <a:t> </a:t>
              </a:r>
              <a:r>
                <a:rPr lang="vi-VN" dirty="0" err="1">
                  <a:effectLst/>
                  <a:latin typeface="Tahoma"/>
                  <a:ea typeface="Tahoma"/>
                  <a:cs typeface="Tahoma"/>
                </a:rPr>
                <a:t>tính</a:t>
              </a:r>
              <a:r>
                <a:rPr lang="vi-VN" dirty="0">
                  <a:effectLst/>
                  <a:latin typeface="Tahoma"/>
                  <a:ea typeface="Tahoma"/>
                  <a:cs typeface="Tahoma"/>
                </a:rPr>
                <a:t>, </a:t>
              </a:r>
              <a:r>
                <a:rPr lang="vi-VN" dirty="0" err="1">
                  <a:effectLst/>
                  <a:latin typeface="Tahoma"/>
                  <a:ea typeface="Tahoma"/>
                  <a:cs typeface="Tahoma"/>
                </a:rPr>
                <a:t>máy</a:t>
              </a:r>
              <a:r>
                <a:rPr lang="vi-VN" dirty="0">
                  <a:effectLst/>
                  <a:latin typeface="Tahoma"/>
                  <a:ea typeface="Tahoma"/>
                  <a:cs typeface="Tahoma"/>
                </a:rPr>
                <a:t> </a:t>
              </a:r>
              <a:r>
                <a:rPr lang="vi-VN" dirty="0" err="1">
                  <a:effectLst/>
                  <a:latin typeface="Tahoma"/>
                  <a:ea typeface="Tahoma"/>
                  <a:cs typeface="Tahoma"/>
                </a:rPr>
                <a:t>chủ</a:t>
              </a:r>
              <a:r>
                <a:rPr lang="vi-VN" dirty="0">
                  <a:effectLst/>
                  <a:latin typeface="Tahoma"/>
                  <a:ea typeface="Tahoma"/>
                  <a:cs typeface="Tahoma"/>
                </a:rPr>
                <a:t> </a:t>
              </a:r>
              <a:r>
                <a:rPr lang="vi-VN" dirty="0" err="1">
                  <a:effectLst/>
                  <a:latin typeface="Tahoma"/>
                  <a:ea typeface="Tahoma"/>
                  <a:cs typeface="Tahoma"/>
                </a:rPr>
                <a:t>và</a:t>
              </a:r>
              <a:r>
                <a:rPr lang="vi-VN" dirty="0">
                  <a:effectLst/>
                  <a:latin typeface="Tahoma"/>
                  <a:ea typeface="Tahoma"/>
                  <a:cs typeface="Tahoma"/>
                </a:rPr>
                <a:t> trên phương </a:t>
              </a:r>
              <a:r>
                <a:rPr lang="vi-VN" dirty="0" err="1">
                  <a:effectLst/>
                  <a:latin typeface="Tahoma"/>
                  <a:ea typeface="Tahoma"/>
                  <a:cs typeface="Tahoma"/>
                </a:rPr>
                <a:t>tiện</a:t>
              </a:r>
              <a:r>
                <a:rPr lang="vi-VN" dirty="0">
                  <a:effectLst/>
                  <a:latin typeface="Tahoma"/>
                  <a:ea typeface="Tahoma"/>
                  <a:cs typeface="Tahoma"/>
                </a:rPr>
                <a:t> di </a:t>
              </a:r>
              <a:r>
                <a:rPr lang="vi-VN" dirty="0" err="1">
                  <a:effectLst/>
                  <a:latin typeface="Tahoma"/>
                  <a:ea typeface="Tahoma"/>
                  <a:cs typeface="Tahoma"/>
                </a:rPr>
                <a:t>động</a:t>
              </a:r>
              <a:endParaRPr lang="vi-VN" dirty="0">
                <a:effectLst/>
                <a:latin typeface="Tahoma"/>
                <a:ea typeface="Tahoma"/>
                <a:cs typeface="Tahoma"/>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7184531" cy="686000"/>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marL="38100">
                <a:buClr>
                  <a:srgbClr val="FFC000"/>
                </a:buClr>
              </a:pPr>
              <a:r>
                <a:rPr lang="vi-VN" sz="2400" dirty="0" err="1">
                  <a:solidFill>
                    <a:schemeClr val="tx1"/>
                  </a:solidFill>
                  <a:latin typeface="Tahoma"/>
                  <a:ea typeface="Tahoma"/>
                  <a:cs typeface="Tahoma"/>
                </a:rPr>
                <a:t>Trường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hợp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tiếp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cận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các</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tài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liệu</a:t>
              </a:r>
              <a:r>
                <a:rPr lang="vi-VN" sz="2400" dirty="0">
                  <a:solidFill>
                    <a:schemeClr val="tx1"/>
                  </a:solidFill>
                  <a:latin typeface="Tahoma"/>
                  <a:ea typeface="Tahoma"/>
                  <a:cs typeface="Tahoma"/>
                </a:rPr>
                <a:t> sai </a:t>
              </a:r>
              <a:r>
                <a:rPr lang="vi-VN" sz="2400" dirty="0" err="1">
                  <a:solidFill>
                    <a:schemeClr val="tx1"/>
                  </a:solidFill>
                  <a:latin typeface="Tahoma"/>
                  <a:ea typeface="Tahoma"/>
                  <a:cs typeface="Tahoma"/>
                </a:rPr>
                <a:t>cách</a:t>
              </a:r>
              <a:r>
                <a:rPr lang="vi-VN" sz="2400" dirty="0">
                  <a:solidFill>
                    <a:schemeClr val="tx1"/>
                  </a:solidFill>
                  <a:latin typeface="Tahoma"/>
                  <a:ea typeface="Tahoma"/>
                  <a:cs typeface="Tahoma"/>
                </a:rPr>
                <a:t>:</a:t>
              </a:r>
              <a:endParaRPr lang="en-US" dirty="0">
                <a:solidFill>
                  <a:schemeClr val="tx1"/>
                </a:solidFill>
                <a:latin typeface="Tahoma"/>
                <a:ea typeface="Tahoma"/>
                <a:cs typeface="Tahoma"/>
              </a:endParaRPr>
            </a:p>
          </p:txBody>
        </p:sp>
      </p:grpSp>
      <p:grpSp>
        <p:nvGrpSpPr>
          <p:cNvPr id="16" name="Group 15">
            <a:extLst>
              <a:ext uri="{FF2B5EF4-FFF2-40B4-BE49-F238E27FC236}">
                <a16:creationId xmlns:a16="http://schemas.microsoft.com/office/drawing/2014/main" id="{87265DA5-B00C-4E86-AB7F-915DC6ADE2A6}"/>
              </a:ext>
            </a:extLst>
          </p:cNvPr>
          <p:cNvGrpSpPr/>
          <p:nvPr/>
        </p:nvGrpSpPr>
        <p:grpSpPr>
          <a:xfrm>
            <a:off x="154250" y="3822974"/>
            <a:ext cx="8763980" cy="2448628"/>
            <a:chOff x="137740" y="1333723"/>
            <a:chExt cx="8763980" cy="2478581"/>
          </a:xfrm>
        </p:grpSpPr>
        <p:sp>
          <p:nvSpPr>
            <p:cNvPr id="17" name="Rectangle: Rounded Corners 16">
              <a:extLst>
                <a:ext uri="{FF2B5EF4-FFF2-40B4-BE49-F238E27FC236}">
                  <a16:creationId xmlns:a16="http://schemas.microsoft.com/office/drawing/2014/main" id="{B90B45AD-F27E-4E5E-944A-201C80681ABA}"/>
                </a:ext>
              </a:extLst>
            </p:cNvPr>
            <p:cNvSpPr/>
            <p:nvPr/>
          </p:nvSpPr>
          <p:spPr>
            <a:xfrm>
              <a:off x="137740" y="1756733"/>
              <a:ext cx="8763980" cy="2055571"/>
            </a:xfrm>
            <a:prstGeom prst="roundRect">
              <a:avLst/>
            </a:prstGeom>
            <a:ln/>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838200" lvl="1" indent="-342900">
                <a:lnSpc>
                  <a:spcPct val="150000"/>
                </a:lnSpc>
                <a:buClr>
                  <a:srgbClr val="FFC000"/>
                </a:buClr>
                <a:buFont typeface="Arial" panose="020B0604020202020204" pitchFamily="34" charset="0"/>
                <a:buChar char="•"/>
              </a:pPr>
              <a:r>
                <a:rPr lang="vi-VN" dirty="0" err="1">
                  <a:latin typeface="Tahoma"/>
                  <a:ea typeface="Tahoma"/>
                  <a:cs typeface="Tahoma"/>
                </a:rPr>
                <a:t>Cảnh</a:t>
              </a:r>
              <a:r>
                <a:rPr lang="vi-VN" dirty="0">
                  <a:effectLst/>
                  <a:latin typeface="Tahoma"/>
                  <a:ea typeface="Tahoma"/>
                  <a:cs typeface="Tahoma"/>
                </a:rPr>
                <a:t> </a:t>
              </a:r>
              <a:r>
                <a:rPr lang="vi-VN" dirty="0" err="1">
                  <a:effectLst/>
                  <a:latin typeface="Tahoma"/>
                  <a:ea typeface="Tahoma"/>
                  <a:cs typeface="Tahoma"/>
                </a:rPr>
                <a:t>báo</a:t>
              </a:r>
              <a:r>
                <a:rPr lang="vi-VN" dirty="0">
                  <a:effectLst/>
                  <a:latin typeface="Tahoma"/>
                  <a:ea typeface="Tahoma"/>
                  <a:cs typeface="Tahoma"/>
                </a:rPr>
                <a:t> </a:t>
              </a:r>
              <a:r>
                <a:rPr lang="vi-VN" dirty="0" err="1">
                  <a:effectLst/>
                  <a:latin typeface="Tahoma"/>
                  <a:ea typeface="Tahoma"/>
                  <a:cs typeface="Tahoma"/>
                </a:rPr>
                <a:t>từ</a:t>
              </a:r>
              <a:r>
                <a:rPr lang="vi-VN" dirty="0">
                  <a:effectLst/>
                  <a:latin typeface="Tahoma"/>
                  <a:ea typeface="Tahoma"/>
                  <a:cs typeface="Tahoma"/>
                </a:rPr>
                <a:t> </a:t>
              </a:r>
              <a:r>
                <a:rPr lang="vi-VN" dirty="0" err="1">
                  <a:effectLst/>
                  <a:latin typeface="Tahoma"/>
                  <a:ea typeface="Tahoma"/>
                  <a:cs typeface="Tahoma"/>
                </a:rPr>
                <a:t>hệ</a:t>
              </a:r>
              <a:r>
                <a:rPr lang="vi-VN" dirty="0">
                  <a:effectLst/>
                  <a:latin typeface="Tahoma"/>
                  <a:ea typeface="Tahoma"/>
                  <a:cs typeface="Tahoma"/>
                </a:rPr>
                <a:t> </a:t>
              </a:r>
              <a:r>
                <a:rPr lang="vi-VN" dirty="0" err="1">
                  <a:effectLst/>
                  <a:latin typeface="Tahoma"/>
                  <a:ea typeface="Tahoma"/>
                  <a:cs typeface="Tahoma"/>
                </a:rPr>
                <a:t>thống</a:t>
              </a:r>
              <a:r>
                <a:rPr lang="vi-VN" dirty="0">
                  <a:effectLst/>
                  <a:latin typeface="Tahoma"/>
                  <a:ea typeface="Tahoma"/>
                  <a:cs typeface="Tahoma"/>
                </a:rPr>
                <a:t> </a:t>
              </a:r>
              <a:r>
                <a:rPr lang="vi-VN" dirty="0" err="1">
                  <a:effectLst/>
                  <a:latin typeface="Tahoma"/>
                  <a:ea typeface="Tahoma"/>
                  <a:cs typeface="Tahoma"/>
                </a:rPr>
                <a:t>phát</a:t>
              </a:r>
              <a:r>
                <a:rPr lang="vi-VN" dirty="0">
                  <a:effectLst/>
                  <a:latin typeface="Tahoma"/>
                  <a:ea typeface="Tahoma"/>
                  <a:cs typeface="Tahoma"/>
                </a:rPr>
                <a:t> </a:t>
              </a:r>
              <a:r>
                <a:rPr lang="vi-VN" dirty="0" err="1">
                  <a:effectLst/>
                  <a:latin typeface="Tahoma"/>
                  <a:ea typeface="Tahoma"/>
                  <a:cs typeface="Tahoma"/>
                </a:rPr>
                <a:t>hiện</a:t>
              </a:r>
              <a:r>
                <a:rPr lang="vi-VN" dirty="0">
                  <a:effectLst/>
                  <a:latin typeface="Tahoma"/>
                  <a:ea typeface="Tahoma"/>
                  <a:cs typeface="Tahoma"/>
                </a:rPr>
                <a:t> xâm </a:t>
              </a:r>
              <a:r>
                <a:rPr lang="vi-VN" dirty="0" err="1">
                  <a:latin typeface="Tahoma"/>
                  <a:ea typeface="Tahoma"/>
                  <a:cs typeface="Tahoma"/>
                </a:rPr>
                <a:t>nhập</a:t>
              </a:r>
              <a:endParaRPr lang="en-US" dirty="0" err="1">
                <a:latin typeface="Tahoma"/>
                <a:ea typeface="Tahoma"/>
                <a:cs typeface="Tahoma"/>
              </a:endParaRPr>
            </a:p>
            <a:p>
              <a:pPr marL="838200" lvl="1" indent="-342900">
                <a:lnSpc>
                  <a:spcPct val="150000"/>
                </a:lnSpc>
                <a:buClr>
                  <a:srgbClr val="FFC000"/>
                </a:buClr>
                <a:buFont typeface="Arial" panose="020B0604020202020204" pitchFamily="34" charset="0"/>
                <a:buChar char="•"/>
              </a:pPr>
              <a:r>
                <a:rPr lang="vi-VN" dirty="0" err="1">
                  <a:latin typeface="Tahoma"/>
                  <a:ea typeface="Tahoma"/>
                  <a:cs typeface="Tahoma"/>
                </a:rPr>
                <a:t>Báo</a:t>
              </a:r>
              <a:r>
                <a:rPr lang="vi-VN" dirty="0">
                  <a:effectLst/>
                  <a:latin typeface="Tahoma"/>
                  <a:ea typeface="Tahoma"/>
                  <a:cs typeface="Tahoma"/>
                </a:rPr>
                <a:t> </a:t>
              </a:r>
              <a:r>
                <a:rPr lang="vi-VN" dirty="0" err="1">
                  <a:effectLst/>
                  <a:latin typeface="Tahoma"/>
                  <a:ea typeface="Tahoma"/>
                  <a:cs typeface="Tahoma"/>
                </a:rPr>
                <a:t>cáo</a:t>
              </a:r>
              <a:r>
                <a:rPr lang="vi-VN" dirty="0">
                  <a:effectLst/>
                  <a:latin typeface="Tahoma"/>
                  <a:ea typeface="Tahoma"/>
                  <a:cs typeface="Tahoma"/>
                </a:rPr>
                <a:t> </a:t>
              </a:r>
              <a:r>
                <a:rPr lang="vi-VN" dirty="0" err="1">
                  <a:latin typeface="Tahoma"/>
                  <a:ea typeface="Tahoma"/>
                  <a:cs typeface="Tahoma"/>
                </a:rPr>
                <a:t>từ</a:t>
              </a:r>
              <a:r>
                <a:rPr lang="vi-VN" dirty="0">
                  <a:latin typeface="Tahoma"/>
                  <a:ea typeface="Tahoma"/>
                  <a:cs typeface="Tahoma"/>
                </a:rPr>
                <a:t> </a:t>
              </a:r>
              <a:r>
                <a:rPr lang="vi-VN" dirty="0" err="1">
                  <a:latin typeface="Tahoma"/>
                  <a:ea typeface="Tahoma"/>
                  <a:cs typeface="Tahoma"/>
                </a:rPr>
                <a:t>tổ</a:t>
              </a:r>
              <a:r>
                <a:rPr lang="vi-VN" dirty="0">
                  <a:effectLst/>
                  <a:latin typeface="Tahoma"/>
                  <a:ea typeface="Tahoma"/>
                  <a:cs typeface="Tahoma"/>
                </a:rPr>
                <a:t> </a:t>
              </a:r>
              <a:r>
                <a:rPr lang="vi-VN" dirty="0" err="1">
                  <a:effectLst/>
                  <a:latin typeface="Tahoma"/>
                  <a:ea typeface="Tahoma"/>
                  <a:cs typeface="Tahoma"/>
                </a:rPr>
                <a:t>chức</a:t>
              </a:r>
              <a:r>
                <a:rPr lang="vi-VN" dirty="0">
                  <a:effectLst/>
                  <a:latin typeface="Tahoma"/>
                  <a:ea typeface="Tahoma"/>
                  <a:cs typeface="Tahoma"/>
                </a:rPr>
                <a:t> bên </a:t>
              </a:r>
              <a:r>
                <a:rPr lang="vi-VN" dirty="0" err="1">
                  <a:effectLst/>
                  <a:latin typeface="Tahoma"/>
                  <a:ea typeface="Tahoma"/>
                  <a:cs typeface="Tahoma"/>
                </a:rPr>
                <a:t>ngoài</a:t>
              </a:r>
              <a:endParaRPr lang="en-US" dirty="0" err="1">
                <a:effectLst/>
                <a:latin typeface="Tahoma"/>
                <a:ea typeface="Tahoma"/>
                <a:cs typeface="Tahoma"/>
              </a:endParaRPr>
            </a:p>
            <a:p>
              <a:pPr marL="838200" lvl="1" indent="-342900">
                <a:lnSpc>
                  <a:spcPct val="150000"/>
                </a:lnSpc>
                <a:buClr>
                  <a:srgbClr val="FFC000"/>
                </a:buClr>
                <a:buFont typeface="Arial" panose="020B0604020202020204" pitchFamily="34" charset="0"/>
                <a:buChar char="•"/>
              </a:pPr>
              <a:r>
                <a:rPr lang="vi-VN" dirty="0">
                  <a:effectLst/>
                  <a:latin typeface="Tahoma" panose="020B0604030504040204" pitchFamily="34" charset="0"/>
                  <a:ea typeface="Tahoma" panose="020B0604030504040204" pitchFamily="34" charset="0"/>
                  <a:cs typeface="Tahoma" panose="020B0604030504040204" pitchFamily="34" charset="0"/>
                </a:rPr>
                <a:t>Các mục nhật ký của mạng, máy chủ và ứng dụng</a:t>
              </a:r>
            </a:p>
          </p:txBody>
        </p:sp>
        <p:sp>
          <p:nvSpPr>
            <p:cNvPr id="18" name="Rectangle: Rounded Corners 17">
              <a:extLst>
                <a:ext uri="{FF2B5EF4-FFF2-40B4-BE49-F238E27FC236}">
                  <a16:creationId xmlns:a16="http://schemas.microsoft.com/office/drawing/2014/main" id="{CD610BAA-C66B-4A8C-99E1-563E7DD7F01C}"/>
                </a:ext>
              </a:extLst>
            </p:cNvPr>
            <p:cNvSpPr/>
            <p:nvPr/>
          </p:nvSpPr>
          <p:spPr>
            <a:xfrm>
              <a:off x="742809" y="1333723"/>
              <a:ext cx="7184531" cy="686000"/>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marL="38100">
                <a:buClr>
                  <a:srgbClr val="FFC000"/>
                </a:buClr>
              </a:pPr>
              <a:r>
                <a:rPr lang="vi-VN" sz="2400" dirty="0" err="1">
                  <a:solidFill>
                    <a:schemeClr val="tx1"/>
                  </a:solidFill>
                  <a:latin typeface="Tahoma"/>
                  <a:ea typeface="Tahoma"/>
                  <a:cs typeface="Tahoma"/>
                </a:rPr>
                <a:t>Trường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hợp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tấn</a:t>
              </a:r>
              <a:r>
                <a:rPr lang="vi-VN" sz="2400" dirty="0">
                  <a:solidFill>
                    <a:schemeClr val="tx1"/>
                  </a:solidFill>
                  <a:latin typeface="Tahoma"/>
                  <a:ea typeface="Tahoma"/>
                  <a:cs typeface="Tahoma"/>
                </a:rPr>
                <a:t> công </a:t>
              </a:r>
              <a:r>
                <a:rPr lang="vi-VN" sz="2400" dirty="0" err="1">
                  <a:solidFill>
                    <a:schemeClr val="tx1"/>
                  </a:solidFill>
                  <a:latin typeface="Tahoma"/>
                  <a:ea typeface="Tahoma"/>
                  <a:cs typeface="Tahoma"/>
                </a:rPr>
                <a:t>tổ</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chức</a:t>
              </a:r>
              <a:r>
                <a:rPr lang="vi-VN" sz="2400" dirty="0">
                  <a:solidFill>
                    <a:schemeClr val="tx1"/>
                  </a:solidFill>
                  <a:latin typeface="Tahoma"/>
                  <a:ea typeface="Tahoma"/>
                  <a:cs typeface="Tahoma"/>
                </a:rPr>
                <a:t> bên </a:t>
              </a:r>
              <a:r>
                <a:rPr lang="vi-VN" sz="2400" dirty="0" err="1">
                  <a:solidFill>
                    <a:schemeClr val="tx1"/>
                  </a:solidFill>
                  <a:latin typeface="Tahoma"/>
                  <a:ea typeface="Tahoma"/>
                  <a:cs typeface="Tahoma"/>
                </a:rPr>
                <a:t>ngoài</a:t>
              </a:r>
              <a:r>
                <a:rPr lang="vi-VN" sz="2400" dirty="0">
                  <a:solidFill>
                    <a:schemeClr val="tx1"/>
                  </a:solidFill>
                  <a:latin typeface="Tahoma"/>
                  <a:ea typeface="Tahoma"/>
                  <a:cs typeface="Tahoma"/>
                </a:rPr>
                <a:t>:</a:t>
              </a:r>
            </a:p>
          </p:txBody>
        </p:sp>
      </p:grpSp>
    </p:spTree>
    <p:extLst>
      <p:ext uri="{BB962C8B-B14F-4D97-AF65-F5344CB8AC3E}">
        <p14:creationId xmlns:p14="http://schemas.microsoft.com/office/powerpoint/2010/main" val="5387865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Handling Preparation</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33</a:t>
            </a:fld>
            <a:endParaRPr lang="ru-RU" dirty="0"/>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190010" y="2309194"/>
            <a:ext cx="8763980" cy="77641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Thảo luận với thành viên của nhóm bảo mật vật lý của tổ chức về hành vi của người dùng nội bộ</a:t>
            </a:r>
          </a:p>
        </p:txBody>
      </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1207122"/>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lgn="just">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Xây dựng các chính sách bảo mật phối hợp với bộ phận nhân sự và đại diện bộ phận pháp lý để xử lý các sự cố sử dụng không hợp lệ</a:t>
            </a:r>
          </a:p>
        </p:txBody>
      </p:sp>
      <p:sp>
        <p:nvSpPr>
          <p:cNvPr id="10" name="Rectangle: Rounded Corners 9">
            <a:extLst>
              <a:ext uri="{FF2B5EF4-FFF2-40B4-BE49-F238E27FC236}">
                <a16:creationId xmlns:a16="http://schemas.microsoft.com/office/drawing/2014/main" id="{E1FCC3EE-54C8-4EED-81AC-AEED35B7FFB2}"/>
              </a:ext>
            </a:extLst>
          </p:cNvPr>
          <p:cNvSpPr/>
          <p:nvPr/>
        </p:nvSpPr>
        <p:spPr>
          <a:xfrm>
            <a:off x="190010" y="3354798"/>
            <a:ext cx="8763980" cy="1252749"/>
          </a:xfrm>
          <a:prstGeom prst="roundRect">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p>
            <a:pPr marL="38100" algn="just">
              <a:buClr>
                <a:srgbClr val="FFC000"/>
              </a:buClr>
            </a:pPr>
            <a:r>
              <a:rPr lang="vi-VN" sz="2400" dirty="0">
                <a:solidFill>
                  <a:schemeClr val="tx1"/>
                </a:solidFill>
                <a:latin typeface="Tahoma"/>
                <a:ea typeface="Tahoma"/>
                <a:cs typeface="Tahoma"/>
              </a:rPr>
              <a:t>Trao </a:t>
            </a:r>
            <a:r>
              <a:rPr lang="vi-VN" sz="2400" dirty="0" err="1">
                <a:solidFill>
                  <a:schemeClr val="tx1"/>
                </a:solidFill>
                <a:latin typeface="Tahoma"/>
                <a:ea typeface="Tahoma"/>
                <a:cs typeface="Tahoma"/>
              </a:rPr>
              <a:t>đổi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với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người</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có</a:t>
            </a:r>
            <a:r>
              <a:rPr lang="vi-VN" sz="2400" dirty="0">
                <a:solidFill>
                  <a:schemeClr val="tx1"/>
                </a:solidFill>
                <a:latin typeface="Tahoma"/>
                <a:ea typeface="Tahoma"/>
                <a:cs typeface="Tahoma"/>
              </a:rPr>
              <a:t> liên quan </a:t>
            </a:r>
            <a:r>
              <a:rPr lang="vi-VN" sz="2400" dirty="0" err="1">
                <a:solidFill>
                  <a:schemeClr val="tx1"/>
                </a:solidFill>
                <a:latin typeface="Tahoma"/>
                <a:ea typeface="Tahoma"/>
                <a:cs typeface="Tahoma"/>
              </a:rPr>
              <a:t>của</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bộ</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phận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pháp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lý</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về</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vấn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đề</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trách</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nhiệm</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pháp</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lý</a:t>
            </a:r>
            <a:r>
              <a:rPr lang="vi-VN" sz="2400" dirty="0">
                <a:solidFill>
                  <a:schemeClr val="tx1"/>
                </a:solidFill>
                <a:latin typeface="Tahoma"/>
                <a:ea typeface="Tahoma"/>
                <a:cs typeface="Tahoma"/>
              </a:rPr>
              <a:t>, đặc biệt là đối với những loại sự cố nhắm vào các tổ chức bên ngoài</a:t>
            </a:r>
            <a:endParaRPr lang="en-US">
              <a:solidFill>
                <a:schemeClr val="tx1"/>
              </a:solidFill>
              <a:latin typeface="Tahoma"/>
              <a:ea typeface="Tahoma"/>
              <a:cs typeface="Tahoma"/>
            </a:endParaRPr>
          </a:p>
        </p:txBody>
      </p:sp>
      <p:pic>
        <p:nvPicPr>
          <p:cNvPr id="4" name="Picture 3">
            <a:extLst>
              <a:ext uri="{FF2B5EF4-FFF2-40B4-BE49-F238E27FC236}">
                <a16:creationId xmlns:a16="http://schemas.microsoft.com/office/drawing/2014/main" id="{579E6449-7C9A-4891-BD1B-A4D9B9BA83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6782" y="4464365"/>
            <a:ext cx="2390435" cy="2390435"/>
          </a:xfrm>
          <a:prstGeom prst="rect">
            <a:avLst/>
          </a:prstGeom>
        </p:spPr>
      </p:pic>
    </p:spTree>
    <p:extLst>
      <p:ext uri="{BB962C8B-B14F-4D97-AF65-F5344CB8AC3E}">
        <p14:creationId xmlns:p14="http://schemas.microsoft.com/office/powerpoint/2010/main" val="14704880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Incident Handling Preparation</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34</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1084053"/>
            <a:ext cx="6876834" cy="3860480"/>
            <a:chOff x="137740" y="1413733"/>
            <a:chExt cx="8763980" cy="3064450"/>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721450"/>
            </a:xfrm>
            <a:prstGeom prst="roundRect">
              <a:avLst/>
            </a:prstGeom>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marL="209550" indent="-171450">
                <a:lnSpc>
                  <a:spcPct val="150000"/>
                </a:lnSpc>
                <a:buClr>
                  <a:srgbClr val="FFC000"/>
                </a:buClr>
                <a:buFont typeface="Arial" panose="020B0604020202020204" pitchFamily="34" charset="0"/>
                <a:buChar char="•"/>
              </a:pP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20955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Sử dụng các dịch vụ trái phép như chia sẻ tệp ngang hàng (peer-to-peer) và chia sẻ nhạc</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Gửi thư rác (thư spam)</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Tệp có phần mở rộng đáng ngờ</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Hoạt động trinh sát</a:t>
              </a:r>
            </a:p>
            <a:p>
              <a:pPr marL="209550"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bên </a:t>
              </a:r>
              <a:r>
                <a:rPr lang="vi-VN" dirty="0" err="1">
                  <a:solidFill>
                    <a:schemeClr val="tx1"/>
                  </a:solidFill>
                  <a:latin typeface="Tahoma"/>
                  <a:ea typeface="Tahoma"/>
                  <a:cs typeface="Tahoma"/>
                </a:rPr>
                <a:t>ngoài</a:t>
              </a:r>
              <a:endParaRPr lang="vi-VN" dirty="0" err="1">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137740" y="1413733"/>
              <a:ext cx="8763980" cy="85817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38250" algn="just">
                <a:buClr>
                  <a:srgbClr val="FFC000"/>
                </a:buClr>
              </a:pPr>
              <a:r>
                <a:rPr lang="pt-BR" sz="2000" dirty="0">
                  <a:solidFill>
                    <a:schemeClr val="tx1"/>
                  </a:solidFill>
                  <a:latin typeface="Tahoma" panose="020B0604030504040204" pitchFamily="34" charset="0"/>
                  <a:ea typeface="Tahoma" panose="020B0604030504040204" pitchFamily="34" charset="0"/>
                  <a:cs typeface="Tahoma" panose="020B0604030504040204" pitchFamily="34" charset="0"/>
                </a:rPr>
                <a:t>Cài đặt IDS, phần mềm lọc nội dung email, các công cụ kiểm soát bảo mật để xác định các loại hoạt động nhất định, bao gồm:</a:t>
              </a:r>
              <a:endParaRPr lang="vi-VN"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5193849"/>
            <a:ext cx="6876834" cy="966764"/>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marL="38100" algn="just">
              <a:buClr>
                <a:srgbClr val="FFC000"/>
              </a:buClr>
            </a:pPr>
            <a:r>
              <a:rPr lang="vi-VN" sz="2000" dirty="0" err="1">
                <a:solidFill>
                  <a:schemeClr val="tx1"/>
                </a:solidFill>
                <a:latin typeface="Tahoma"/>
                <a:ea typeface="Tahoma"/>
                <a:cs typeface="Tahoma"/>
              </a:rPr>
              <a:t>Thiết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lập</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nhật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ký</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hoạt</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động</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người</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dùng</a:t>
            </a:r>
            <a:r>
              <a:rPr lang="vi-VN" sz="2000" dirty="0">
                <a:solidFill>
                  <a:schemeClr val="tx1"/>
                </a:solidFill>
                <a:latin typeface="Tahoma"/>
                <a:ea typeface="Tahoma"/>
                <a:cs typeface="Tahoma"/>
              </a:rPr>
              <a:t> như </a:t>
            </a:r>
            <a:r>
              <a:rPr lang="vi-VN" sz="2000" dirty="0" err="1">
                <a:solidFill>
                  <a:schemeClr val="tx1"/>
                </a:solidFill>
                <a:latin typeface="Tahoma"/>
                <a:ea typeface="Tahoma"/>
                <a:cs typeface="Tahoma"/>
              </a:rPr>
              <a:t>lệnh</a:t>
            </a:r>
            <a:r>
              <a:rPr lang="vi-VN" sz="2000" dirty="0">
                <a:solidFill>
                  <a:schemeClr val="tx1"/>
                </a:solidFill>
                <a:latin typeface="Tahoma"/>
                <a:ea typeface="Tahoma"/>
                <a:cs typeface="Tahoma"/>
              </a:rPr>
              <a:t> FTP, truy </a:t>
            </a:r>
            <a:r>
              <a:rPr lang="vi-VN" sz="2000" dirty="0" err="1">
                <a:solidFill>
                  <a:schemeClr val="tx1"/>
                </a:solidFill>
                <a:latin typeface="Tahoma"/>
                <a:ea typeface="Tahoma"/>
                <a:cs typeface="Tahoma"/>
              </a:rPr>
              <a:t>vấn</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web</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header</a:t>
            </a:r>
            <a:r>
              <a:rPr lang="vi-VN" sz="2000" dirty="0">
                <a:solidFill>
                  <a:schemeClr val="tx1"/>
                </a:solidFill>
                <a:latin typeface="Tahoma"/>
                <a:ea typeface="Tahoma"/>
                <a:cs typeface="Tahoma"/>
              </a:rPr>
              <a:t> </a:t>
            </a:r>
            <a:r>
              <a:rPr lang="vi-VN" sz="2000" dirty="0" err="1">
                <a:solidFill>
                  <a:schemeClr val="tx1"/>
                </a:solidFill>
                <a:latin typeface="Tahoma"/>
                <a:ea typeface="Tahoma"/>
                <a:cs typeface="Tahoma"/>
              </a:rPr>
              <a:t>email</a:t>
            </a:r>
            <a:endParaRPr lang="vi-VN" sz="2000" dirty="0">
              <a:solidFill>
                <a:schemeClr val="tx1"/>
              </a:solidFill>
              <a:latin typeface="Tahoma"/>
              <a:ea typeface="Tahoma"/>
              <a:cs typeface="Tahoma"/>
            </a:endParaRPr>
          </a:p>
        </p:txBody>
      </p:sp>
      <p:pic>
        <p:nvPicPr>
          <p:cNvPr id="5" name="Picture 4">
            <a:extLst>
              <a:ext uri="{FF2B5EF4-FFF2-40B4-BE49-F238E27FC236}">
                <a16:creationId xmlns:a16="http://schemas.microsoft.com/office/drawing/2014/main" id="{902226D3-37BC-4F65-864F-ACD852B8DA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9350" y="2218947"/>
            <a:ext cx="2299806" cy="2299806"/>
          </a:xfrm>
          <a:prstGeom prst="rect">
            <a:avLst/>
          </a:prstGeom>
        </p:spPr>
      </p:pic>
    </p:spTree>
    <p:extLst>
      <p:ext uri="{BB962C8B-B14F-4D97-AF65-F5344CB8AC3E}">
        <p14:creationId xmlns:p14="http://schemas.microsoft.com/office/powerpoint/2010/main" val="29645032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sz="3600" dirty="0"/>
              <a:t>Incident Preparation</a:t>
            </a:r>
            <a:endParaRPr lang="vi-VN" sz="32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35</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3"/>
          <a:ext cx="7006006" cy="56957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38A26C18-B172-48ED-9563-F814912028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83107" y="2866473"/>
            <a:ext cx="2924727" cy="2924727"/>
          </a:xfrm>
          <a:prstGeom prst="rect">
            <a:avLst/>
          </a:prstGeom>
        </p:spPr>
      </p:pic>
    </p:spTree>
    <p:extLst>
      <p:ext uri="{BB962C8B-B14F-4D97-AF65-F5344CB8AC3E}">
        <p14:creationId xmlns:p14="http://schemas.microsoft.com/office/powerpoint/2010/main" val="10692497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Recommendations</a:t>
            </a:r>
            <a:endParaRPr lang="vi-VN" sz="44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36</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3"/>
          <a:ext cx="7412406" cy="53403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422DE27C-BB74-4A3F-9659-D079AF86F34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05871" y="2734987"/>
            <a:ext cx="1385458" cy="1385458"/>
          </a:xfrm>
          <a:prstGeom prst="rect">
            <a:avLst/>
          </a:prstGeom>
        </p:spPr>
      </p:pic>
    </p:spTree>
    <p:extLst>
      <p:ext uri="{BB962C8B-B14F-4D97-AF65-F5344CB8AC3E}">
        <p14:creationId xmlns:p14="http://schemas.microsoft.com/office/powerpoint/2010/main" val="6282070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nvPr>
        </p:nvGraphicFramePr>
        <p:xfrm>
          <a:off x="266700" y="977265"/>
          <a:ext cx="8610600" cy="4657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421794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r>
              <a:rPr lang="en-US" dirty="0"/>
              <a:t>Multiple Component Incidents</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sz="1350" dirty="0">
                <a:latin typeface="Tahoma" panose="020B0604030504040204" pitchFamily="34" charset="0"/>
                <a:ea typeface="Tahoma" panose="020B0604030504040204" pitchFamily="34" charset="0"/>
                <a:cs typeface="Tahoma" panose="020B0604030504040204" pitchFamily="34" charset="0"/>
              </a:rPr>
              <a:pPr/>
              <a:t>38</a:t>
            </a:fld>
            <a:endParaRPr lang="ru-RU" sz="1350" dirty="0">
              <a:latin typeface="Tahoma" panose="020B0604030504040204" pitchFamily="34" charset="0"/>
              <a:ea typeface="Tahoma" panose="020B0604030504040204" pitchFamily="34" charset="0"/>
              <a:cs typeface="Tahoma" panose="020B0604030504040204" pitchFamily="34" charset="0"/>
            </a:endParaRPr>
          </a:p>
        </p:txBody>
      </p:sp>
      <p:grpSp>
        <p:nvGrpSpPr>
          <p:cNvPr id="9" name="Group 8">
            <a:extLst>
              <a:ext uri="{FF2B5EF4-FFF2-40B4-BE49-F238E27FC236}">
                <a16:creationId xmlns:a16="http://schemas.microsoft.com/office/drawing/2014/main" id="{2AF95509-A25B-4795-98B0-68725724170B}"/>
              </a:ext>
            </a:extLst>
          </p:cNvPr>
          <p:cNvGrpSpPr/>
          <p:nvPr/>
        </p:nvGrpSpPr>
        <p:grpSpPr>
          <a:xfrm>
            <a:off x="572537" y="2006673"/>
            <a:ext cx="6572985" cy="4596146"/>
            <a:chOff x="137740" y="1413733"/>
            <a:chExt cx="8763980" cy="3918182"/>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3575182"/>
            </a:xfrm>
            <a:prstGeom prst="roundRect">
              <a:avLst/>
            </a:prstGeom>
            <a:ln w="38100"/>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marL="499745" lvl="1" indent="-128270">
                <a:lnSpc>
                  <a:spcPct val="150000"/>
                </a:lnSpc>
                <a:buClr>
                  <a:srgbClr val="FFC000"/>
                </a:buClr>
                <a:buFont typeface="Arial" panose="020B0604020202020204" pitchFamily="34" charset="0"/>
                <a:buChar char="•"/>
              </a:pPr>
              <a:r>
                <a:rPr lang="vi-VN" dirty="0" err="1">
                  <a:latin typeface="Tahoma"/>
                  <a:ea typeface="Tahoma"/>
                  <a:cs typeface="Tahoma"/>
                </a:rPr>
                <a:t>Tấn</a:t>
              </a:r>
              <a:r>
                <a:rPr lang="vi-VN" dirty="0">
                  <a:latin typeface="Tahoma"/>
                  <a:ea typeface="Tahoma"/>
                  <a:cs typeface="Tahoma"/>
                </a:rPr>
                <a:t> công </a:t>
              </a:r>
              <a:r>
                <a:rPr lang="vi-VN" dirty="0" err="1">
                  <a:latin typeface="Tahoma"/>
                  <a:ea typeface="Tahoma"/>
                  <a:cs typeface="Tahoma"/>
                </a:rPr>
                <a:t>mã</a:t>
              </a:r>
              <a:r>
                <a:rPr lang="vi-VN" dirty="0">
                  <a:latin typeface="Tahoma"/>
                  <a:ea typeface="Tahoma"/>
                  <a:cs typeface="Tahoma"/>
                </a:rPr>
                <a:t> </a:t>
              </a:r>
              <a:r>
                <a:rPr lang="vi-VN" dirty="0" err="1">
                  <a:latin typeface="Tahoma"/>
                  <a:ea typeface="Tahoma"/>
                  <a:cs typeface="Tahoma"/>
                </a:rPr>
                <a:t>độc</a:t>
              </a:r>
              <a:r>
                <a:rPr lang="vi-VN" dirty="0">
                  <a:latin typeface="Tahoma"/>
                  <a:ea typeface="Tahoma"/>
                  <a:cs typeface="Tahoma"/>
                </a:rPr>
                <a:t> </a:t>
              </a:r>
              <a:r>
                <a:rPr lang="vi-VN" dirty="0" err="1">
                  <a:latin typeface="Tahoma"/>
                  <a:ea typeface="Tahoma"/>
                  <a:cs typeface="Tahoma"/>
                </a:rPr>
                <a:t>bằng</a:t>
              </a:r>
              <a:r>
                <a:rPr lang="vi-VN" dirty="0">
                  <a:latin typeface="Tahoma"/>
                  <a:ea typeface="Tahoma"/>
                  <a:cs typeface="Tahoma"/>
                </a:rPr>
                <a:t> </a:t>
              </a:r>
              <a:r>
                <a:rPr lang="vi-VN" dirty="0" err="1">
                  <a:latin typeface="Tahoma"/>
                  <a:ea typeface="Tahoma"/>
                  <a:cs typeface="Tahoma"/>
                </a:rPr>
                <a:t>cách</a:t>
              </a:r>
              <a:r>
                <a:rPr lang="vi-VN" dirty="0">
                  <a:latin typeface="Tahoma"/>
                  <a:ea typeface="Tahoma"/>
                  <a:cs typeface="Tahoma"/>
                </a:rPr>
                <a:t> </a:t>
              </a:r>
              <a:r>
                <a:rPr lang="vi-VN" dirty="0" err="1">
                  <a:latin typeface="Tahoma"/>
                  <a:ea typeface="Tahoma"/>
                  <a:cs typeface="Tahoma"/>
                </a:rPr>
                <a:t>sử</a:t>
              </a:r>
              <a:r>
                <a:rPr lang="vi-VN" dirty="0">
                  <a:latin typeface="Tahoma"/>
                  <a:ea typeface="Tahoma"/>
                  <a:cs typeface="Tahoma"/>
                </a:rPr>
                <a:t> </a:t>
              </a:r>
              <a:r>
                <a:rPr lang="vi-VN" dirty="0" err="1">
                  <a:latin typeface="Tahoma"/>
                  <a:ea typeface="Tahoma"/>
                  <a:cs typeface="Tahoma"/>
                </a:rPr>
                <a:t>dụng</a:t>
              </a:r>
              <a:r>
                <a:rPr lang="vi-VN" dirty="0">
                  <a:latin typeface="Tahoma"/>
                  <a:ea typeface="Tahoma"/>
                  <a:cs typeface="Tahoma"/>
                </a:rPr>
                <a:t> </a:t>
              </a:r>
              <a:r>
                <a:rPr lang="vi-VN" dirty="0" err="1">
                  <a:latin typeface="Tahoma"/>
                  <a:ea typeface="Tahoma"/>
                  <a:cs typeface="Tahoma"/>
                </a:rPr>
                <a:t>email</a:t>
              </a:r>
              <a:endParaRPr lang="en-US" err="1">
                <a:latin typeface="Tahoma"/>
                <a:ea typeface="Tahoma"/>
                <a:cs typeface="Tahoma"/>
              </a:endParaRPr>
            </a:p>
            <a:p>
              <a:pPr marL="499745" lvl="1" indent="-128270">
                <a:lnSpc>
                  <a:spcPct val="150000"/>
                </a:lnSpc>
                <a:buClr>
                  <a:srgbClr val="FFC000"/>
                </a:buClr>
                <a:buFont typeface="Arial" panose="020B0604020202020204" pitchFamily="34" charset="0"/>
                <a:buChar char="•"/>
              </a:pPr>
              <a:r>
                <a:rPr lang="vi-VN" dirty="0" err="1">
                  <a:latin typeface="Tahoma"/>
                  <a:ea typeface="Tahoma"/>
                  <a:cs typeface="Tahoma"/>
                </a:rPr>
                <a:t>Máy</a:t>
              </a:r>
              <a:r>
                <a:rPr lang="vi-VN" dirty="0">
                  <a:latin typeface="Tahoma"/>
                  <a:ea typeface="Tahoma"/>
                  <a:cs typeface="Tahoma"/>
                </a:rPr>
                <a:t> </a:t>
              </a:r>
              <a:r>
                <a:rPr lang="vi-VN" dirty="0" err="1">
                  <a:latin typeface="Tahoma"/>
                  <a:ea typeface="Tahoma"/>
                  <a:cs typeface="Tahoma"/>
                </a:rPr>
                <a:t>trạm</a:t>
              </a:r>
              <a:r>
                <a:rPr lang="vi-VN" dirty="0">
                  <a:latin typeface="Tahoma"/>
                  <a:ea typeface="Tahoma"/>
                  <a:cs typeface="Tahoma"/>
                </a:rPr>
                <a:t> </a:t>
              </a:r>
              <a:r>
                <a:rPr lang="vi-VN" dirty="0" err="1">
                  <a:latin typeface="Tahoma"/>
                  <a:ea typeface="Tahoma"/>
                  <a:cs typeface="Tahoma"/>
                </a:rPr>
                <a:t>và</a:t>
              </a:r>
              <a:r>
                <a:rPr lang="vi-VN" dirty="0">
                  <a:latin typeface="Tahoma"/>
                  <a:ea typeface="Tahoma"/>
                  <a:cs typeface="Tahoma"/>
                </a:rPr>
                <a:t> </a:t>
              </a:r>
              <a:r>
                <a:rPr lang="vi-VN" dirty="0" err="1">
                  <a:latin typeface="Tahoma"/>
                  <a:ea typeface="Tahoma"/>
                  <a:cs typeface="Tahoma"/>
                </a:rPr>
                <a:t>máy</a:t>
              </a:r>
              <a:r>
                <a:rPr lang="vi-VN" dirty="0">
                  <a:latin typeface="Tahoma"/>
                  <a:ea typeface="Tahoma"/>
                  <a:cs typeface="Tahoma"/>
                </a:rPr>
                <a:t> </a:t>
              </a:r>
              <a:r>
                <a:rPr lang="vi-VN" dirty="0" err="1">
                  <a:latin typeface="Tahoma"/>
                  <a:ea typeface="Tahoma"/>
                  <a:cs typeface="Tahoma"/>
                </a:rPr>
                <a:t>chủ</a:t>
              </a:r>
              <a:r>
                <a:rPr lang="vi-VN" dirty="0">
                  <a:latin typeface="Tahoma"/>
                  <a:ea typeface="Tahoma"/>
                  <a:cs typeface="Tahoma"/>
                </a:rPr>
                <a:t> </a:t>
              </a:r>
              <a:r>
                <a:rPr lang="vi-VN" dirty="0" err="1">
                  <a:latin typeface="Tahoma"/>
                  <a:ea typeface="Tahoma"/>
                  <a:cs typeface="Tahoma"/>
                </a:rPr>
                <a:t>khác</a:t>
              </a:r>
              <a:r>
                <a:rPr lang="vi-VN" dirty="0">
                  <a:latin typeface="Tahoma"/>
                  <a:ea typeface="Tahoma"/>
                  <a:cs typeface="Tahoma"/>
                </a:rPr>
                <a:t> </a:t>
              </a:r>
              <a:r>
                <a:rPr lang="vi-VN" dirty="0" err="1">
                  <a:latin typeface="Tahoma"/>
                  <a:ea typeface="Tahoma"/>
                  <a:cs typeface="Tahoma"/>
                </a:rPr>
                <a:t>cùng</a:t>
              </a:r>
              <a:r>
                <a:rPr lang="vi-VN" dirty="0">
                  <a:latin typeface="Tahoma"/>
                  <a:ea typeface="Tahoma"/>
                  <a:cs typeface="Tahoma"/>
                </a:rPr>
                <a:t> </a:t>
              </a:r>
              <a:r>
                <a:rPr lang="vi-VN" dirty="0" err="1">
                  <a:latin typeface="Tahoma"/>
                  <a:ea typeface="Tahoma"/>
                  <a:cs typeface="Tahoma"/>
                </a:rPr>
                <a:t>hệ</a:t>
              </a:r>
              <a:r>
                <a:rPr lang="vi-VN" dirty="0">
                  <a:latin typeface="Tahoma"/>
                  <a:ea typeface="Tahoma"/>
                  <a:cs typeface="Tahoma"/>
                </a:rPr>
                <a:t> </a:t>
              </a:r>
              <a:r>
                <a:rPr lang="vi-VN" dirty="0" err="1">
                  <a:latin typeface="Tahoma"/>
                  <a:ea typeface="Tahoma"/>
                  <a:cs typeface="Tahoma"/>
                </a:rPr>
                <a:t>thống</a:t>
              </a:r>
              <a:r>
                <a:rPr lang="vi-VN" dirty="0">
                  <a:latin typeface="Tahoma"/>
                  <a:ea typeface="Tahoma"/>
                  <a:cs typeface="Tahoma"/>
                </a:rPr>
                <a:t> </a:t>
              </a:r>
              <a:r>
                <a:rPr lang="vi-VN" dirty="0" err="1">
                  <a:latin typeface="Tahoma"/>
                  <a:ea typeface="Tahoma"/>
                  <a:cs typeface="Tahoma"/>
                </a:rPr>
                <a:t>bị</a:t>
              </a:r>
              <a:r>
                <a:rPr lang="vi-VN" dirty="0">
                  <a:latin typeface="Tahoma"/>
                  <a:ea typeface="Tahoma"/>
                  <a:cs typeface="Tahoma"/>
                </a:rPr>
                <a:t> lây </a:t>
              </a:r>
              <a:r>
                <a:rPr lang="vi-VN" dirty="0" err="1">
                  <a:latin typeface="Tahoma"/>
                  <a:ea typeface="Tahoma"/>
                  <a:cs typeface="Tahoma"/>
                </a:rPr>
                <a:t>nhiễm</a:t>
              </a:r>
              <a:r>
                <a:rPr lang="vi-VN" dirty="0">
                  <a:latin typeface="Tahoma"/>
                  <a:ea typeface="Tahoma"/>
                  <a:cs typeface="Tahoma"/>
                </a:rPr>
                <a:t> </a:t>
              </a:r>
              <a:r>
                <a:rPr lang="vi-VN" dirty="0" err="1">
                  <a:latin typeface="Tahoma"/>
                  <a:ea typeface="Tahoma"/>
                  <a:cs typeface="Tahoma"/>
                </a:rPr>
                <a:t>bởi</a:t>
              </a:r>
              <a:r>
                <a:rPr lang="vi-VN" dirty="0">
                  <a:latin typeface="Tahoma"/>
                  <a:ea typeface="Tahoma"/>
                  <a:cs typeface="Tahoma"/>
                </a:rPr>
                <a:t> </a:t>
              </a:r>
              <a:r>
                <a:rPr lang="vi-VN" dirty="0" err="1">
                  <a:latin typeface="Tahoma"/>
                  <a:ea typeface="Tahoma"/>
                  <a:cs typeface="Tahoma"/>
                </a:rPr>
                <a:t>mã</a:t>
              </a:r>
              <a:r>
                <a:rPr lang="vi-VN" dirty="0">
                  <a:latin typeface="Tahoma"/>
                  <a:ea typeface="Tahoma"/>
                  <a:cs typeface="Tahoma"/>
                </a:rPr>
                <a:t> </a:t>
              </a:r>
              <a:r>
                <a:rPr lang="vi-VN" dirty="0" err="1">
                  <a:latin typeface="Tahoma"/>
                  <a:ea typeface="Tahoma"/>
                  <a:cs typeface="Tahoma"/>
                </a:rPr>
                <a:t>độc</a:t>
              </a:r>
              <a:r>
                <a:rPr lang="vi-VN" dirty="0">
                  <a:latin typeface="Tahoma"/>
                  <a:ea typeface="Tahoma"/>
                  <a:cs typeface="Tahoma"/>
                </a:rPr>
                <a:t> </a:t>
              </a:r>
              <a:r>
                <a:rPr lang="vi-VN" dirty="0" err="1">
                  <a:latin typeface="Tahoma"/>
                  <a:ea typeface="Tahoma"/>
                  <a:cs typeface="Tahoma"/>
                </a:rPr>
                <a:t>của</a:t>
              </a:r>
              <a:r>
                <a:rPr lang="vi-VN" dirty="0">
                  <a:latin typeface="Tahoma"/>
                  <a:ea typeface="Tahoma"/>
                  <a:cs typeface="Tahoma"/>
                </a:rPr>
                <a:t> </a:t>
              </a:r>
              <a:r>
                <a:rPr lang="vi-VN" dirty="0" err="1">
                  <a:latin typeface="Tahoma"/>
                  <a:ea typeface="Tahoma"/>
                  <a:cs typeface="Tahoma"/>
                </a:rPr>
                <a:t>kẻ</a:t>
              </a:r>
              <a:r>
                <a:rPr lang="vi-VN" dirty="0">
                  <a:latin typeface="Tahoma"/>
                  <a:ea typeface="Tahoma"/>
                  <a:cs typeface="Tahoma"/>
                </a:rPr>
                <a:t> </a:t>
              </a:r>
              <a:r>
                <a:rPr lang="vi-VN" dirty="0" err="1">
                  <a:latin typeface="Tahoma"/>
                  <a:ea typeface="Tahoma"/>
                  <a:cs typeface="Tahoma"/>
                </a:rPr>
                <a:t>tấn</a:t>
              </a:r>
              <a:r>
                <a:rPr lang="vi-VN" dirty="0">
                  <a:latin typeface="Tahoma"/>
                  <a:ea typeface="Tahoma"/>
                  <a:cs typeface="Tahoma"/>
                </a:rPr>
                <a:t> công</a:t>
              </a:r>
            </a:p>
            <a:p>
              <a:pPr marL="499745" lvl="1" indent="-128270">
                <a:lnSpc>
                  <a:spcPct val="150000"/>
                </a:lnSpc>
                <a:buClr>
                  <a:srgbClr val="FFC000"/>
                </a:buClr>
                <a:buFont typeface="Arial" panose="020B0604020202020204" pitchFamily="34" charset="0"/>
                <a:buChar char="•"/>
              </a:pPr>
              <a:r>
                <a:rPr lang="vi-VN" dirty="0" err="1">
                  <a:latin typeface="Tahoma"/>
                  <a:ea typeface="Tahoma"/>
                  <a:cs typeface="Tahoma"/>
                </a:rPr>
                <a:t>Máy</a:t>
              </a:r>
              <a:r>
                <a:rPr lang="vi-VN" dirty="0">
                  <a:latin typeface="Tahoma"/>
                  <a:ea typeface="Tahoma"/>
                  <a:cs typeface="Tahoma"/>
                </a:rPr>
                <a:t> </a:t>
              </a:r>
              <a:r>
                <a:rPr lang="vi-VN" dirty="0" err="1">
                  <a:latin typeface="Tahoma"/>
                  <a:ea typeface="Tahoma"/>
                  <a:cs typeface="Tahoma"/>
                </a:rPr>
                <a:t>trạm</a:t>
              </a:r>
              <a:r>
                <a:rPr lang="vi-VN" dirty="0">
                  <a:latin typeface="Tahoma"/>
                  <a:ea typeface="Tahoma"/>
                  <a:cs typeface="Tahoma"/>
                </a:rPr>
                <a:t> </a:t>
              </a:r>
              <a:r>
                <a:rPr lang="vi-VN" dirty="0" err="1">
                  <a:latin typeface="Tahoma"/>
                  <a:ea typeface="Tahoma"/>
                  <a:cs typeface="Tahoma"/>
                </a:rPr>
                <a:t>bị</a:t>
              </a:r>
              <a:r>
                <a:rPr lang="vi-VN" dirty="0">
                  <a:latin typeface="Tahoma"/>
                  <a:ea typeface="Tahoma"/>
                  <a:cs typeface="Tahoma"/>
                </a:rPr>
                <a:t> lây </a:t>
              </a:r>
              <a:r>
                <a:rPr lang="vi-VN" dirty="0" err="1">
                  <a:latin typeface="Tahoma"/>
                  <a:ea typeface="Tahoma"/>
                  <a:cs typeface="Tahoma"/>
                </a:rPr>
                <a:t>nhiễm</a:t>
              </a:r>
              <a:r>
                <a:rPr lang="vi-VN" dirty="0">
                  <a:latin typeface="Tahoma"/>
                  <a:ea typeface="Tahoma"/>
                  <a:cs typeface="Tahoma"/>
                </a:rPr>
                <a:t> </a:t>
              </a:r>
              <a:r>
                <a:rPr lang="vi-VN" dirty="0" err="1">
                  <a:latin typeface="Tahoma"/>
                  <a:ea typeface="Tahoma"/>
                  <a:cs typeface="Tahoma"/>
                </a:rPr>
                <a:t>này</a:t>
              </a:r>
              <a:r>
                <a:rPr lang="vi-VN" dirty="0">
                  <a:latin typeface="Tahoma"/>
                  <a:ea typeface="Tahoma"/>
                  <a:cs typeface="Tahoma"/>
                </a:rPr>
                <a:t> </a:t>
              </a:r>
              <a:r>
                <a:rPr lang="vi-VN" dirty="0" err="1">
                  <a:latin typeface="Tahoma"/>
                  <a:ea typeface="Tahoma"/>
                  <a:cs typeface="Tahoma"/>
                </a:rPr>
                <a:t>có</a:t>
              </a:r>
              <a:r>
                <a:rPr lang="vi-VN" dirty="0">
                  <a:latin typeface="Tahoma"/>
                  <a:ea typeface="Tahoma"/>
                  <a:cs typeface="Tahoma"/>
                </a:rPr>
                <a:t> </a:t>
              </a:r>
              <a:r>
                <a:rPr lang="vi-VN" dirty="0" err="1">
                  <a:latin typeface="Tahoma"/>
                  <a:ea typeface="Tahoma"/>
                  <a:cs typeface="Tahoma"/>
                </a:rPr>
                <a:t>thể</a:t>
              </a:r>
              <a:r>
                <a:rPr lang="vi-VN" dirty="0">
                  <a:latin typeface="Tahoma"/>
                  <a:ea typeface="Tahoma"/>
                  <a:cs typeface="Tahoma"/>
                </a:rPr>
                <a:t> </a:t>
              </a:r>
              <a:r>
                <a:rPr lang="vi-VN" dirty="0" err="1">
                  <a:latin typeface="Tahoma"/>
                  <a:ea typeface="Tahoma"/>
                  <a:cs typeface="Tahoma"/>
                </a:rPr>
                <a:t>được</a:t>
              </a:r>
              <a:r>
                <a:rPr lang="vi-VN" dirty="0">
                  <a:latin typeface="Tahoma"/>
                  <a:ea typeface="Tahoma"/>
                  <a:cs typeface="Tahoma"/>
                </a:rPr>
                <a:t> </a:t>
              </a:r>
              <a:r>
                <a:rPr lang="vi-VN" dirty="0" err="1">
                  <a:latin typeface="Tahoma"/>
                  <a:ea typeface="Tahoma"/>
                  <a:cs typeface="Tahoma"/>
                </a:rPr>
                <a:t>sử</a:t>
              </a:r>
              <a:r>
                <a:rPr lang="vi-VN" dirty="0">
                  <a:latin typeface="Tahoma"/>
                  <a:ea typeface="Tahoma"/>
                  <a:cs typeface="Tahoma"/>
                </a:rPr>
                <a:t> </a:t>
              </a:r>
              <a:r>
                <a:rPr lang="vi-VN" dirty="0" err="1">
                  <a:latin typeface="Tahoma"/>
                  <a:ea typeface="Tahoma"/>
                  <a:cs typeface="Tahoma"/>
                </a:rPr>
                <a:t>dụng</a:t>
              </a:r>
              <a:r>
                <a:rPr lang="vi-VN" dirty="0">
                  <a:latin typeface="Tahoma"/>
                  <a:ea typeface="Tahoma"/>
                  <a:cs typeface="Tahoma"/>
                </a:rPr>
                <a:t> </a:t>
              </a:r>
              <a:r>
                <a:rPr lang="vi-VN" dirty="0" err="1">
                  <a:latin typeface="Tahoma"/>
                  <a:ea typeface="Tahoma"/>
                  <a:cs typeface="Tahoma"/>
                </a:rPr>
                <a:t>để</a:t>
              </a:r>
              <a:r>
                <a:rPr lang="vi-VN" dirty="0">
                  <a:latin typeface="Tahoma"/>
                  <a:ea typeface="Tahoma"/>
                  <a:cs typeface="Tahoma"/>
                </a:rPr>
                <a:t> </a:t>
              </a:r>
              <a:r>
                <a:rPr lang="vi-VN" dirty="0" err="1">
                  <a:latin typeface="Tahoma"/>
                  <a:ea typeface="Tahoma"/>
                  <a:cs typeface="Tahoma"/>
                </a:rPr>
                <a:t>khởi</a:t>
              </a:r>
              <a:r>
                <a:rPr lang="vi-VN" dirty="0">
                  <a:latin typeface="Tahoma"/>
                  <a:ea typeface="Tahoma"/>
                  <a:cs typeface="Tahoma"/>
                </a:rPr>
                <a:t> </a:t>
              </a:r>
              <a:r>
                <a:rPr lang="vi-VN" dirty="0" err="1">
                  <a:latin typeface="Tahoma"/>
                  <a:ea typeface="Tahoma"/>
                  <a:cs typeface="Tahoma"/>
                </a:rPr>
                <a:t>động</a:t>
              </a:r>
              <a:r>
                <a:rPr lang="vi-VN" dirty="0">
                  <a:latin typeface="Tahoma"/>
                  <a:ea typeface="Tahoma"/>
                  <a:cs typeface="Tahoma"/>
                </a:rPr>
                <a:t> </a:t>
              </a:r>
              <a:r>
                <a:rPr lang="vi-VN" dirty="0" err="1">
                  <a:latin typeface="Tahoma"/>
                  <a:ea typeface="Tahoma"/>
                  <a:cs typeface="Tahoma"/>
                </a:rPr>
                <a:t>cuộc</a:t>
              </a:r>
              <a:r>
                <a:rPr lang="vi-VN" dirty="0">
                  <a:latin typeface="Tahoma"/>
                  <a:ea typeface="Tahoma"/>
                  <a:cs typeface="Tahoma"/>
                </a:rPr>
                <a:t> </a:t>
              </a:r>
              <a:r>
                <a:rPr lang="vi-VN" dirty="0" err="1">
                  <a:latin typeface="Tahoma"/>
                  <a:ea typeface="Tahoma"/>
                  <a:cs typeface="Tahoma"/>
                </a:rPr>
                <a:t>tấn</a:t>
              </a:r>
              <a:r>
                <a:rPr lang="vi-VN" dirty="0">
                  <a:latin typeface="Tahoma"/>
                  <a:ea typeface="Tahoma"/>
                  <a:cs typeface="Tahoma"/>
                </a:rPr>
                <a:t> công </a:t>
              </a:r>
              <a:r>
                <a:rPr lang="vi-VN" dirty="0" err="1">
                  <a:latin typeface="Tahoma"/>
                  <a:ea typeface="Tahoma"/>
                  <a:cs typeface="Tahoma"/>
                </a:rPr>
                <a:t>DDoS</a:t>
              </a:r>
              <a:r>
                <a:rPr lang="vi-VN" dirty="0">
                  <a:latin typeface="Tahoma"/>
                  <a:ea typeface="Tahoma"/>
                  <a:cs typeface="Tahoma"/>
                </a:rPr>
                <a:t> </a:t>
              </a:r>
              <a:r>
                <a:rPr lang="vi-VN" dirty="0" err="1">
                  <a:latin typeface="Tahoma"/>
                  <a:ea typeface="Tahoma"/>
                  <a:cs typeface="Tahoma"/>
                </a:rPr>
                <a:t>tới</a:t>
              </a:r>
              <a:r>
                <a:rPr lang="vi-VN" dirty="0">
                  <a:latin typeface="Tahoma"/>
                  <a:ea typeface="Tahoma"/>
                  <a:cs typeface="Tahoma"/>
                </a:rPr>
                <a:t> </a:t>
              </a:r>
              <a:r>
                <a:rPr lang="vi-VN" dirty="0" err="1">
                  <a:latin typeface="Tahoma"/>
                  <a:ea typeface="Tahoma"/>
                  <a:cs typeface="Tahoma"/>
                </a:rPr>
                <a:t>tổ</a:t>
              </a:r>
              <a:r>
                <a:rPr lang="vi-VN" dirty="0">
                  <a:latin typeface="Tahoma"/>
                  <a:ea typeface="Tahoma"/>
                  <a:cs typeface="Tahoma"/>
                </a:rPr>
                <a:t> </a:t>
              </a:r>
              <a:r>
                <a:rPr lang="vi-VN" dirty="0" err="1">
                  <a:latin typeface="Tahoma"/>
                  <a:ea typeface="Tahoma"/>
                  <a:cs typeface="Tahoma"/>
                </a:rPr>
                <a:t>chức</a:t>
              </a:r>
              <a:r>
                <a:rPr lang="vi-VN" dirty="0">
                  <a:latin typeface="Tahoma"/>
                  <a:ea typeface="Tahoma"/>
                  <a:cs typeface="Tahoma"/>
                </a:rPr>
                <a:t> </a:t>
              </a:r>
              <a:r>
                <a:rPr lang="vi-VN" dirty="0" err="1">
                  <a:latin typeface="Tahoma"/>
                  <a:ea typeface="Tahoma"/>
                  <a:cs typeface="Tahoma"/>
                </a:rPr>
                <a:t>khác</a:t>
              </a:r>
              <a:endParaRPr lang="vi-VN" dirty="0">
                <a:latin typeface="Tahoma"/>
                <a:ea typeface="Tahoma"/>
                <a:cs typeface="Tahoma"/>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5583245" cy="6860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sz="2000" dirty="0" err="1">
                  <a:latin typeface="Tahoma" panose="020B0604030504040204" pitchFamily="34" charset="0"/>
                  <a:ea typeface="Tahoma" panose="020B0604030504040204" pitchFamily="34" charset="0"/>
                  <a:cs typeface="Tahoma" panose="020B0604030504040204" pitchFamily="34" charset="0"/>
                </a:rPr>
                <a:t>Ví</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dụ</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của</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sự</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cố</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nhiều</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phần</a:t>
              </a:r>
              <a:r>
                <a:rPr lang="en-US" sz="2000" dirty="0">
                  <a:latin typeface="Tahoma" panose="020B0604030504040204" pitchFamily="34" charset="0"/>
                  <a:ea typeface="Tahoma" panose="020B0604030504040204" pitchFamily="34" charset="0"/>
                  <a:cs typeface="Tahoma" panose="020B0604030504040204" pitchFamily="34" charset="0"/>
                </a:rPr>
                <a:t>:</a:t>
              </a: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366187" y="811581"/>
            <a:ext cx="6985683" cy="993918"/>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marL="28688" algn="just">
              <a:buClr>
                <a:srgbClr val="FFC000"/>
              </a:buClr>
            </a:pPr>
            <a:r>
              <a:rPr lang="en-US" sz="2400" dirty="0" err="1">
                <a:latin typeface="Tahoma" panose="020B0604030504040204" pitchFamily="34" charset="0"/>
                <a:ea typeface="Tahoma" panose="020B0604030504040204" pitchFamily="34" charset="0"/>
                <a:cs typeface="Tahoma" panose="020B0604030504040204" pitchFamily="34" charset="0"/>
              </a:rPr>
              <a:t>Sự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cố</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nhiều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thành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phần</a:t>
            </a:r>
            <a:r>
              <a:rPr lang="en-US" sz="2400" dirty="0">
                <a:latin typeface="Tahoma" panose="020B0604030504040204" pitchFamily="34" charset="0"/>
                <a:ea typeface="Tahoma" panose="020B0604030504040204" pitchFamily="34" charset="0"/>
                <a:cs typeface="Tahoma" panose="020B0604030504040204" pitchFamily="34" charset="0"/>
              </a:rPr>
              <a:t> bao </a:t>
            </a:r>
            <a:r>
              <a:rPr lang="en-US" sz="2400" dirty="0" err="1">
                <a:latin typeface="Tahoma" panose="020B0604030504040204" pitchFamily="34" charset="0"/>
                <a:ea typeface="Tahoma" panose="020B0604030504040204" pitchFamily="34" charset="0"/>
                <a:cs typeface="Tahoma" panose="020B0604030504040204" pitchFamily="34" charset="0"/>
              </a:rPr>
              <a:t>gồm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kết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hợp</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của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hai</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hoặc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nhiều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cuộc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tấn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công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trong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một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hệ</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thống</a:t>
            </a:r>
            <a:endParaRPr lang="en-US" sz="2400" dirty="0">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A21504F4-5A0A-4612-898B-D9DBA77F7E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9882" y="2573865"/>
            <a:ext cx="2730641" cy="2730641"/>
          </a:xfrm>
          <a:prstGeom prst="rect">
            <a:avLst/>
          </a:prstGeom>
        </p:spPr>
      </p:pic>
    </p:spTree>
    <p:extLst>
      <p:ext uri="{BB962C8B-B14F-4D97-AF65-F5344CB8AC3E}">
        <p14:creationId xmlns:p14="http://schemas.microsoft.com/office/powerpoint/2010/main" val="31850465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r>
              <a:rPr lang="en-US" dirty="0"/>
              <a:t>Multiple Component Incidents (cont’d)</a:t>
            </a:r>
            <a:endParaRPr lang="vi-VN" dirty="0" err="1"/>
          </a:p>
        </p:txBody>
      </p:sp>
      <p:sp>
        <p:nvSpPr>
          <p:cNvPr id="73" name="Rectangle 72">
            <a:extLst>
              <a:ext uri="{FF2B5EF4-FFF2-40B4-BE49-F238E27FC236}">
                <a16:creationId xmlns:a16="http://schemas.microsoft.com/office/drawing/2014/main" id="{26BFFD58-91E1-4DC5-91F3-F221786505D9}"/>
              </a:ext>
            </a:extLst>
          </p:cNvPr>
          <p:cNvSpPr/>
          <p:nvPr/>
        </p:nvSpPr>
        <p:spPr>
          <a:xfrm>
            <a:off x="141513" y="3443512"/>
            <a:ext cx="2576287" cy="671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WorkStation A</a:t>
            </a:r>
          </a:p>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Used to attack and compromise</a:t>
            </a:r>
          </a:p>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more workstations and servers</a:t>
            </a:r>
          </a:p>
        </p:txBody>
      </p:sp>
      <p:sp>
        <p:nvSpPr>
          <p:cNvPr id="81" name="TextBox 5">
            <a:extLst>
              <a:ext uri="{FF2B5EF4-FFF2-40B4-BE49-F238E27FC236}">
                <a16:creationId xmlns:a16="http://schemas.microsoft.com/office/drawing/2014/main" id="{36DD4049-F5D8-4517-B2AD-0DEB9B7B43F8}"/>
              </a:ext>
            </a:extLst>
          </p:cNvPr>
          <p:cNvSpPr txBox="1"/>
          <p:nvPr/>
        </p:nvSpPr>
        <p:spPr>
          <a:xfrm>
            <a:off x="6892470" y="4896754"/>
            <a:ext cx="1364342"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Victim /Attacker</a:t>
            </a:r>
            <a:endParaRPr lang="en-US" sz="1100" dirty="0">
              <a:cs typeface="Calibri"/>
            </a:endParaRPr>
          </a:p>
        </p:txBody>
      </p:sp>
      <p:grpSp>
        <p:nvGrpSpPr>
          <p:cNvPr id="23" name="Group 22">
            <a:extLst>
              <a:ext uri="{FF2B5EF4-FFF2-40B4-BE49-F238E27FC236}">
                <a16:creationId xmlns:a16="http://schemas.microsoft.com/office/drawing/2014/main" id="{58CE24BD-FBCF-419F-B27C-431F0668C2ED}"/>
              </a:ext>
            </a:extLst>
          </p:cNvPr>
          <p:cNvGrpSpPr/>
          <p:nvPr/>
        </p:nvGrpSpPr>
        <p:grpSpPr>
          <a:xfrm>
            <a:off x="782032" y="1104900"/>
            <a:ext cx="7384065" cy="5233561"/>
            <a:chOff x="782032" y="1104900"/>
            <a:chExt cx="7384065" cy="5233561"/>
          </a:xfrm>
        </p:grpSpPr>
        <p:cxnSp>
          <p:nvCxnSpPr>
            <p:cNvPr id="12" name="Straight Arrow Connector 11">
              <a:extLst>
                <a:ext uri="{FF2B5EF4-FFF2-40B4-BE49-F238E27FC236}">
                  <a16:creationId xmlns:a16="http://schemas.microsoft.com/office/drawing/2014/main" id="{FE5D55FD-95FE-4F05-9698-ED5613F6B994}"/>
                </a:ext>
              </a:extLst>
            </p:cNvPr>
            <p:cNvCxnSpPr>
              <a:cxnSpLocks/>
            </p:cNvCxnSpPr>
            <p:nvPr/>
          </p:nvCxnSpPr>
          <p:spPr>
            <a:xfrm>
              <a:off x="1534656" y="1708602"/>
              <a:ext cx="1589" cy="3220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0" name="Picture 10" descr="Diagram&#10;&#10;Description automatically generated">
              <a:extLst>
                <a:ext uri="{FF2B5EF4-FFF2-40B4-BE49-F238E27FC236}">
                  <a16:creationId xmlns:a16="http://schemas.microsoft.com/office/drawing/2014/main" id="{C1E091A1-D045-4692-80BA-849A7460EB07}"/>
                </a:ext>
              </a:extLst>
            </p:cNvPr>
            <p:cNvPicPr>
              <a:picLocks noChangeAspect="1"/>
            </p:cNvPicPr>
            <p:nvPr/>
          </p:nvPicPr>
          <p:blipFill rotWithShape="1">
            <a:blip r:embed="rId2">
              <a:extLst>
                <a:ext uri="{837473B0-CC2E-450A-ABE3-18F120FF3D39}">
                  <a1611:picAttrSrcUrl xmlns="" xmlns:a1611="http://schemas.microsoft.com/office/drawing/2016/11/main" r:id="rId3"/>
                </a:ext>
              </a:extLst>
            </a:blip>
            <a:srcRect l="28713" t="29703" r="33333" b="30363"/>
            <a:stretch/>
          </p:blipFill>
          <p:spPr>
            <a:xfrm>
              <a:off x="1213757" y="5087258"/>
              <a:ext cx="769010" cy="805188"/>
            </a:xfrm>
            <a:prstGeom prst="rect">
              <a:avLst/>
            </a:prstGeom>
          </p:spPr>
        </p:pic>
        <p:pic>
          <p:nvPicPr>
            <p:cNvPr id="17" name="Picture 17" descr="Icon&#10;&#10;Description automatically generated">
              <a:extLst>
                <a:ext uri="{FF2B5EF4-FFF2-40B4-BE49-F238E27FC236}">
                  <a16:creationId xmlns:a16="http://schemas.microsoft.com/office/drawing/2014/main" id="{2C7D5F81-D6E7-43B8-B842-37B591D2BF39}"/>
                </a:ext>
              </a:extLst>
            </p:cNvPr>
            <p:cNvPicPr>
              <a:picLocks noChangeAspect="1"/>
            </p:cNvPicPr>
            <p:nvPr/>
          </p:nvPicPr>
          <p:blipFill>
            <a:blip r:embed="rId4">
              <a:extLst>
                <a:ext uri="{837473B0-CC2E-450A-ABE3-18F120FF3D39}">
                  <a1611:picAttrSrcUrl xmlns="" xmlns:a1611="http://schemas.microsoft.com/office/drawing/2016/11/main" r:id="rId5"/>
                </a:ext>
              </a:extLst>
            </a:blip>
            <a:stretch>
              <a:fillRect/>
            </a:stretch>
          </p:blipFill>
          <p:spPr>
            <a:xfrm>
              <a:off x="6919685" y="1104900"/>
              <a:ext cx="1182915" cy="1182915"/>
            </a:xfrm>
            <a:prstGeom prst="rect">
              <a:avLst/>
            </a:prstGeom>
          </p:spPr>
        </p:pic>
        <p:sp>
          <p:nvSpPr>
            <p:cNvPr id="24" name="Rectangle: Rounded Corners 23">
              <a:extLst>
                <a:ext uri="{FF2B5EF4-FFF2-40B4-BE49-F238E27FC236}">
                  <a16:creationId xmlns:a16="http://schemas.microsoft.com/office/drawing/2014/main" id="{4A32BBB1-49DE-4C6A-A963-8E0B741B6CD5}"/>
                </a:ext>
              </a:extLst>
            </p:cNvPr>
            <p:cNvSpPr/>
            <p:nvPr/>
          </p:nvSpPr>
          <p:spPr>
            <a:xfrm>
              <a:off x="3860800" y="1447799"/>
              <a:ext cx="1424214" cy="498930"/>
            </a:xfrm>
            <a:prstGeom prst="roundRect">
              <a:avLst/>
            </a:prstGeom>
            <a:ln w="76200"/>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chemeClr val="tx1"/>
                  </a:solidFill>
                  <a:cs typeface="Calibri"/>
                </a:rPr>
                <a:t>Internet</a:t>
              </a:r>
            </a:p>
          </p:txBody>
        </p:sp>
        <p:cxnSp>
          <p:nvCxnSpPr>
            <p:cNvPr id="26" name="Straight Arrow Connector 25">
              <a:extLst>
                <a:ext uri="{FF2B5EF4-FFF2-40B4-BE49-F238E27FC236}">
                  <a16:creationId xmlns:a16="http://schemas.microsoft.com/office/drawing/2014/main" id="{2B2D5513-BAF8-437D-B433-E1661C9D8CE3}"/>
                </a:ext>
              </a:extLst>
            </p:cNvPr>
            <p:cNvCxnSpPr/>
            <p:nvPr/>
          </p:nvCxnSpPr>
          <p:spPr>
            <a:xfrm>
              <a:off x="5303156" y="1701798"/>
              <a:ext cx="1759856" cy="2"/>
            </a:xfrm>
            <a:prstGeom prst="straightConnector1">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217E14D-8242-4B99-89E8-EDBDC3C20C33}"/>
                </a:ext>
              </a:extLst>
            </p:cNvPr>
            <p:cNvCxnSpPr/>
            <p:nvPr/>
          </p:nvCxnSpPr>
          <p:spPr>
            <a:xfrm>
              <a:off x="1527179" y="1690457"/>
              <a:ext cx="2295067" cy="18145"/>
            </a:xfrm>
            <a:prstGeom prst="straightConnector1">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Explosion: 8 Points 30">
              <a:extLst>
                <a:ext uri="{FF2B5EF4-FFF2-40B4-BE49-F238E27FC236}">
                  <a16:creationId xmlns:a16="http://schemas.microsoft.com/office/drawing/2014/main" id="{61D620C4-3543-4463-8F9E-9FCAC6FD64F8}"/>
                </a:ext>
              </a:extLst>
            </p:cNvPr>
            <p:cNvSpPr/>
            <p:nvPr/>
          </p:nvSpPr>
          <p:spPr>
            <a:xfrm>
              <a:off x="1248228" y="2772228"/>
              <a:ext cx="453571" cy="616857"/>
            </a:xfrm>
            <a:prstGeom prst="irregularSeal1">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7" name="TextBox 36">
              <a:extLst>
                <a:ext uri="{FF2B5EF4-FFF2-40B4-BE49-F238E27FC236}">
                  <a16:creationId xmlns:a16="http://schemas.microsoft.com/office/drawing/2014/main" id="{B0F6886F-640D-4E2A-A04C-B409FAB47140}"/>
                </a:ext>
              </a:extLst>
            </p:cNvPr>
            <p:cNvSpPr txBox="1"/>
            <p:nvPr/>
          </p:nvSpPr>
          <p:spPr>
            <a:xfrm>
              <a:off x="1068614" y="6030684"/>
              <a:ext cx="1364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Workstation A</a:t>
              </a:r>
              <a:endParaRPr lang="en-US" sz="1400">
                <a:cs typeface="Calibri"/>
              </a:endParaRPr>
            </a:p>
          </p:txBody>
        </p:sp>
        <p:sp>
          <p:nvSpPr>
            <p:cNvPr id="38" name="TextBox 37">
              <a:extLst>
                <a:ext uri="{FF2B5EF4-FFF2-40B4-BE49-F238E27FC236}">
                  <a16:creationId xmlns:a16="http://schemas.microsoft.com/office/drawing/2014/main" id="{6A34977E-9E95-4429-8062-BA64DC1B492C}"/>
                </a:ext>
              </a:extLst>
            </p:cNvPr>
            <p:cNvSpPr txBox="1"/>
            <p:nvPr/>
          </p:nvSpPr>
          <p:spPr>
            <a:xfrm>
              <a:off x="2529114" y="6030683"/>
              <a:ext cx="1364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Workstation B</a:t>
              </a:r>
              <a:endParaRPr lang="en-US" sz="1400" dirty="0">
                <a:cs typeface="Calibri"/>
              </a:endParaRPr>
            </a:p>
          </p:txBody>
        </p:sp>
        <p:sp>
          <p:nvSpPr>
            <p:cNvPr id="39" name="TextBox 38">
              <a:extLst>
                <a:ext uri="{FF2B5EF4-FFF2-40B4-BE49-F238E27FC236}">
                  <a16:creationId xmlns:a16="http://schemas.microsoft.com/office/drawing/2014/main" id="{008A4AE6-3902-4F6A-9339-CBDAB01DD347}"/>
                </a:ext>
              </a:extLst>
            </p:cNvPr>
            <p:cNvSpPr txBox="1"/>
            <p:nvPr/>
          </p:nvSpPr>
          <p:spPr>
            <a:xfrm>
              <a:off x="3980542" y="6030683"/>
              <a:ext cx="1364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Workstation C</a:t>
              </a:r>
              <a:endParaRPr lang="en-US" sz="1400" dirty="0">
                <a:cs typeface="Calibri"/>
              </a:endParaRPr>
            </a:p>
          </p:txBody>
        </p:sp>
        <p:sp>
          <p:nvSpPr>
            <p:cNvPr id="40" name="TextBox 39">
              <a:extLst>
                <a:ext uri="{FF2B5EF4-FFF2-40B4-BE49-F238E27FC236}">
                  <a16:creationId xmlns:a16="http://schemas.microsoft.com/office/drawing/2014/main" id="{693426FA-03A7-4557-9F2A-6785E424E0EF}"/>
                </a:ext>
              </a:extLst>
            </p:cNvPr>
            <p:cNvSpPr txBox="1"/>
            <p:nvPr/>
          </p:nvSpPr>
          <p:spPr>
            <a:xfrm>
              <a:off x="5304970" y="6030682"/>
              <a:ext cx="1364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Workstation D</a:t>
              </a:r>
              <a:endParaRPr lang="en-US" sz="1400" dirty="0">
                <a:cs typeface="Calibri"/>
              </a:endParaRPr>
            </a:p>
          </p:txBody>
        </p:sp>
        <p:sp>
          <p:nvSpPr>
            <p:cNvPr id="41" name="TextBox 40">
              <a:extLst>
                <a:ext uri="{FF2B5EF4-FFF2-40B4-BE49-F238E27FC236}">
                  <a16:creationId xmlns:a16="http://schemas.microsoft.com/office/drawing/2014/main" id="{9391C3D4-8F97-4692-BD6C-559BB1E5C8D5}"/>
                </a:ext>
              </a:extLst>
            </p:cNvPr>
            <p:cNvSpPr txBox="1"/>
            <p:nvPr/>
          </p:nvSpPr>
          <p:spPr>
            <a:xfrm>
              <a:off x="6801755" y="6030682"/>
              <a:ext cx="1364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Workstation E</a:t>
              </a:r>
              <a:endParaRPr lang="en-US" sz="1400" dirty="0">
                <a:cs typeface="Calibri"/>
              </a:endParaRPr>
            </a:p>
          </p:txBody>
        </p:sp>
        <p:cxnSp>
          <p:nvCxnSpPr>
            <p:cNvPr id="46" name="Straight Arrow Connector 45">
              <a:extLst>
                <a:ext uri="{FF2B5EF4-FFF2-40B4-BE49-F238E27FC236}">
                  <a16:creationId xmlns:a16="http://schemas.microsoft.com/office/drawing/2014/main" id="{89847C32-6E4F-4AE6-B77F-BC7782B98C5A}"/>
                </a:ext>
              </a:extLst>
            </p:cNvPr>
            <p:cNvCxnSpPr>
              <a:cxnSpLocks/>
            </p:cNvCxnSpPr>
            <p:nvPr/>
          </p:nvCxnSpPr>
          <p:spPr>
            <a:xfrm flipV="1">
              <a:off x="5783943" y="2579913"/>
              <a:ext cx="7254" cy="2541815"/>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06423641-E7D8-4A83-9E02-C45A36D396C9}"/>
                </a:ext>
              </a:extLst>
            </p:cNvPr>
            <p:cNvCxnSpPr>
              <a:cxnSpLocks/>
            </p:cNvCxnSpPr>
            <p:nvPr/>
          </p:nvCxnSpPr>
          <p:spPr>
            <a:xfrm flipV="1">
              <a:off x="4359728" y="2561769"/>
              <a:ext cx="7254" cy="2578101"/>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7815231-4CB9-4B92-966C-5A5DA130D075}"/>
                </a:ext>
              </a:extLst>
            </p:cNvPr>
            <p:cNvCxnSpPr>
              <a:cxnSpLocks/>
            </p:cNvCxnSpPr>
            <p:nvPr/>
          </p:nvCxnSpPr>
          <p:spPr>
            <a:xfrm flipH="1" flipV="1">
              <a:off x="3106054" y="2516412"/>
              <a:ext cx="10888" cy="2659744"/>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8B0E2A4-3701-4FC5-8A10-AB001386797D}"/>
                </a:ext>
              </a:extLst>
            </p:cNvPr>
            <p:cNvCxnSpPr>
              <a:cxnSpLocks/>
            </p:cNvCxnSpPr>
            <p:nvPr/>
          </p:nvCxnSpPr>
          <p:spPr>
            <a:xfrm flipV="1">
              <a:off x="1747156" y="2503081"/>
              <a:ext cx="20528" cy="2664002"/>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007113A-2A98-4B99-ABFF-79A09851E1C5}"/>
                </a:ext>
              </a:extLst>
            </p:cNvPr>
            <p:cNvCxnSpPr>
              <a:cxnSpLocks/>
            </p:cNvCxnSpPr>
            <p:nvPr/>
          </p:nvCxnSpPr>
          <p:spPr>
            <a:xfrm>
              <a:off x="1810655" y="2518226"/>
              <a:ext cx="5370281" cy="2"/>
            </a:xfrm>
            <a:prstGeom prst="straightConnector1">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17725027-D6F1-4E12-AC2B-21C86C636B84}"/>
                </a:ext>
              </a:extLst>
            </p:cNvPr>
            <p:cNvCxnSpPr>
              <a:cxnSpLocks/>
            </p:cNvCxnSpPr>
            <p:nvPr/>
          </p:nvCxnSpPr>
          <p:spPr>
            <a:xfrm flipH="1" flipV="1">
              <a:off x="5956301" y="3256276"/>
              <a:ext cx="1" cy="1965237"/>
            </a:xfrm>
            <a:prstGeom prst="straightConnector1">
              <a:avLst/>
            </a:prstGeom>
            <a:ln w="28575">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C280594-B0E5-4BE1-B04F-FCA970D32693}"/>
                </a:ext>
              </a:extLst>
            </p:cNvPr>
            <p:cNvCxnSpPr>
              <a:cxnSpLocks/>
            </p:cNvCxnSpPr>
            <p:nvPr/>
          </p:nvCxnSpPr>
          <p:spPr>
            <a:xfrm flipH="1" flipV="1">
              <a:off x="4550225" y="3207657"/>
              <a:ext cx="1" cy="1986640"/>
            </a:xfrm>
            <a:prstGeom prst="straightConnector1">
              <a:avLst/>
            </a:prstGeom>
            <a:ln w="28575">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CCAA73C8-2A0E-48A4-BDB8-CDE9673FE156}"/>
                </a:ext>
              </a:extLst>
            </p:cNvPr>
            <p:cNvCxnSpPr>
              <a:cxnSpLocks/>
            </p:cNvCxnSpPr>
            <p:nvPr/>
          </p:nvCxnSpPr>
          <p:spPr>
            <a:xfrm>
              <a:off x="3207654" y="2808510"/>
              <a:ext cx="907139" cy="2"/>
            </a:xfrm>
            <a:prstGeom prst="straightConnector1">
              <a:avLst/>
            </a:prstGeom>
            <a:ln w="28575">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308DE0FA-76BF-4660-AA5D-CB01E1BC891B}"/>
                </a:ext>
              </a:extLst>
            </p:cNvPr>
            <p:cNvCxnSpPr>
              <a:cxnSpLocks/>
            </p:cNvCxnSpPr>
            <p:nvPr/>
          </p:nvCxnSpPr>
          <p:spPr>
            <a:xfrm flipV="1">
              <a:off x="4069441" y="1981196"/>
              <a:ext cx="7253" cy="745672"/>
            </a:xfrm>
            <a:prstGeom prst="straightConnector1">
              <a:avLst/>
            </a:prstGeom>
            <a:ln w="28575">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FB05F886-797F-4431-857F-338B0E913E2F}"/>
                </a:ext>
              </a:extLst>
            </p:cNvPr>
            <p:cNvSpPr txBox="1"/>
            <p:nvPr/>
          </p:nvSpPr>
          <p:spPr>
            <a:xfrm>
              <a:off x="3701007" y="2679475"/>
              <a:ext cx="311512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latin typeface="Tahoma" panose="020B0604030504040204" pitchFamily="34" charset="0"/>
                  <a:ea typeface="Tahoma" panose="020B0604030504040204" pitchFamily="34" charset="0"/>
                  <a:cs typeface="Tahoma" panose="020B0604030504040204" pitchFamily="34" charset="0"/>
                </a:rPr>
                <a:t>Attacker uses one of the compromised</a:t>
              </a:r>
            </a:p>
            <a:p>
              <a:pPr algn="ctr"/>
              <a:r>
                <a:rPr lang="en-US" sz="1200" dirty="0">
                  <a:latin typeface="Tahoma" panose="020B0604030504040204" pitchFamily="34" charset="0"/>
                  <a:ea typeface="Tahoma" panose="020B0604030504040204" pitchFamily="34" charset="0"/>
                  <a:cs typeface="Tahoma" panose="020B0604030504040204" pitchFamily="34" charset="0"/>
                </a:rPr>
                <a:t>workstation to perform a </a:t>
              </a:r>
              <a:r>
                <a:rPr lang="en-US" sz="1200" dirty="0" err="1">
                  <a:latin typeface="Tahoma" panose="020B0604030504040204" pitchFamily="34" charset="0"/>
                  <a:ea typeface="Tahoma" panose="020B0604030504040204" pitchFamily="34" charset="0"/>
                  <a:cs typeface="Tahoma" panose="020B0604030504040204" pitchFamily="34" charset="0"/>
                </a:rPr>
                <a:t>DDos</a:t>
              </a:r>
              <a:r>
                <a:rPr lang="en-US" sz="1200" dirty="0">
                  <a:latin typeface="Tahoma" panose="020B0604030504040204" pitchFamily="34" charset="0"/>
                  <a:ea typeface="Tahoma" panose="020B0604030504040204" pitchFamily="34" charset="0"/>
                  <a:cs typeface="Tahoma" panose="020B0604030504040204" pitchFamily="34" charset="0"/>
                </a:rPr>
                <a:t> attack</a:t>
              </a:r>
            </a:p>
            <a:p>
              <a:pPr algn="ctr"/>
              <a:r>
                <a:rPr lang="en-US" sz="1200" dirty="0">
                  <a:latin typeface="Tahoma" panose="020B0604030504040204" pitchFamily="34" charset="0"/>
                  <a:ea typeface="Tahoma" panose="020B0604030504040204" pitchFamily="34" charset="0"/>
                  <a:cs typeface="Tahoma" panose="020B0604030504040204" pitchFamily="34" charset="0"/>
                </a:rPr>
                <a:t>against another host</a:t>
              </a:r>
            </a:p>
          </p:txBody>
        </p:sp>
        <p:sp>
          <p:nvSpPr>
            <p:cNvPr id="72" name="Rectangle 71">
              <a:extLst>
                <a:ext uri="{FF2B5EF4-FFF2-40B4-BE49-F238E27FC236}">
                  <a16:creationId xmlns:a16="http://schemas.microsoft.com/office/drawing/2014/main" id="{FB72EAB2-27D7-4BD9-A963-38F9F8493AFF}"/>
                </a:ext>
              </a:extLst>
            </p:cNvPr>
            <p:cNvSpPr/>
            <p:nvPr/>
          </p:nvSpPr>
          <p:spPr>
            <a:xfrm>
              <a:off x="782032" y="2016753"/>
              <a:ext cx="1524001" cy="671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WorkStation A</a:t>
              </a:r>
            </a:p>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compromise by</a:t>
              </a:r>
            </a:p>
            <a:p>
              <a:pPr algn="ctr"/>
              <a:r>
                <a:rPr lang="en-US" sz="1200" dirty="0">
                  <a:solidFill>
                    <a:schemeClr val="tx1"/>
                  </a:solidFill>
                  <a:latin typeface="Tahoma" panose="020B0604030504040204" pitchFamily="34" charset="0"/>
                  <a:ea typeface="Tahoma" panose="020B0604030504040204" pitchFamily="34" charset="0"/>
                  <a:cs typeface="Tahoma" panose="020B0604030504040204" pitchFamily="34" charset="0"/>
                </a:rPr>
                <a:t>Malicious Code</a:t>
              </a:r>
            </a:p>
          </p:txBody>
        </p:sp>
        <p:cxnSp>
          <p:nvCxnSpPr>
            <p:cNvPr id="76" name="Straight Arrow Connector 75">
              <a:extLst>
                <a:ext uri="{FF2B5EF4-FFF2-40B4-BE49-F238E27FC236}">
                  <a16:creationId xmlns:a16="http://schemas.microsoft.com/office/drawing/2014/main" id="{A554DAA1-C487-440B-94DE-9F385568BAC6}"/>
                </a:ext>
              </a:extLst>
            </p:cNvPr>
            <p:cNvCxnSpPr>
              <a:cxnSpLocks/>
            </p:cNvCxnSpPr>
            <p:nvPr/>
          </p:nvCxnSpPr>
          <p:spPr>
            <a:xfrm>
              <a:off x="6527795" y="2808509"/>
              <a:ext cx="843639" cy="3"/>
            </a:xfrm>
            <a:prstGeom prst="straightConnector1">
              <a:avLst/>
            </a:prstGeom>
            <a:ln w="28575">
              <a:solidFill>
                <a:srgbClr val="00B050"/>
              </a:solidFill>
              <a:prstDash val="dash"/>
            </a:ln>
          </p:spPr>
          <p:style>
            <a:lnRef idx="1">
              <a:schemeClr val="accent1"/>
            </a:lnRef>
            <a:fillRef idx="0">
              <a:schemeClr val="accent1"/>
            </a:fillRef>
            <a:effectRef idx="0">
              <a:schemeClr val="accent1"/>
            </a:effectRef>
            <a:fontRef idx="minor">
              <a:schemeClr val="tx1"/>
            </a:fontRef>
          </p:style>
        </p:cxnSp>
        <p:sp>
          <p:nvSpPr>
            <p:cNvPr id="77" name="TextBox 1">
              <a:extLst>
                <a:ext uri="{FF2B5EF4-FFF2-40B4-BE49-F238E27FC236}">
                  <a16:creationId xmlns:a16="http://schemas.microsoft.com/office/drawing/2014/main" id="{5D9A85A6-926A-44DC-A085-7A5BD86EEFC2}"/>
                </a:ext>
              </a:extLst>
            </p:cNvPr>
            <p:cNvSpPr txBox="1"/>
            <p:nvPr/>
          </p:nvSpPr>
          <p:spPr>
            <a:xfrm>
              <a:off x="1383148" y="4909277"/>
              <a:ext cx="1364342"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Victim /Attacker</a:t>
              </a:r>
              <a:endParaRPr lang="en-US" sz="1100" dirty="0">
                <a:cs typeface="Calibri"/>
              </a:endParaRPr>
            </a:p>
          </p:txBody>
        </p:sp>
        <p:sp>
          <p:nvSpPr>
            <p:cNvPr id="78" name="TextBox 2">
              <a:extLst>
                <a:ext uri="{FF2B5EF4-FFF2-40B4-BE49-F238E27FC236}">
                  <a16:creationId xmlns:a16="http://schemas.microsoft.com/office/drawing/2014/main" id="{960C86FB-3A16-4EB5-B842-DD64D635CC25}"/>
                </a:ext>
              </a:extLst>
            </p:cNvPr>
            <p:cNvSpPr txBox="1"/>
            <p:nvPr/>
          </p:nvSpPr>
          <p:spPr>
            <a:xfrm>
              <a:off x="2783114" y="4896756"/>
              <a:ext cx="1364342"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Victim /Attacker</a:t>
              </a:r>
              <a:endParaRPr lang="en-US" sz="1100" dirty="0">
                <a:cs typeface="Calibri"/>
              </a:endParaRPr>
            </a:p>
          </p:txBody>
        </p:sp>
        <p:sp>
          <p:nvSpPr>
            <p:cNvPr id="79" name="TextBox 3">
              <a:extLst>
                <a:ext uri="{FF2B5EF4-FFF2-40B4-BE49-F238E27FC236}">
                  <a16:creationId xmlns:a16="http://schemas.microsoft.com/office/drawing/2014/main" id="{47E8B8FB-A96E-4664-8BDA-A0C409643371}"/>
                </a:ext>
              </a:extLst>
            </p:cNvPr>
            <p:cNvSpPr txBox="1"/>
            <p:nvPr/>
          </p:nvSpPr>
          <p:spPr>
            <a:xfrm>
              <a:off x="4044042" y="4896755"/>
              <a:ext cx="1364342"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Victim /Attacker</a:t>
              </a:r>
              <a:endParaRPr lang="en-US" sz="1100" dirty="0">
                <a:cs typeface="Calibri"/>
              </a:endParaRPr>
            </a:p>
          </p:txBody>
        </p:sp>
        <p:sp>
          <p:nvSpPr>
            <p:cNvPr id="80" name="TextBox 4">
              <a:extLst>
                <a:ext uri="{FF2B5EF4-FFF2-40B4-BE49-F238E27FC236}">
                  <a16:creationId xmlns:a16="http://schemas.microsoft.com/office/drawing/2014/main" id="{4DD96AA7-2284-4B08-A83A-A4108E9F72C3}"/>
                </a:ext>
              </a:extLst>
            </p:cNvPr>
            <p:cNvSpPr txBox="1"/>
            <p:nvPr/>
          </p:nvSpPr>
          <p:spPr>
            <a:xfrm>
              <a:off x="5504542" y="4896754"/>
              <a:ext cx="1364342"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Victim /Attacker</a:t>
              </a:r>
              <a:endParaRPr lang="en-US" sz="1100" dirty="0">
                <a:cs typeface="Calibri"/>
              </a:endParaRPr>
            </a:p>
          </p:txBody>
        </p:sp>
        <p:sp>
          <p:nvSpPr>
            <p:cNvPr id="8" name="Oval 7">
              <a:extLst>
                <a:ext uri="{FF2B5EF4-FFF2-40B4-BE49-F238E27FC236}">
                  <a16:creationId xmlns:a16="http://schemas.microsoft.com/office/drawing/2014/main" id="{ABA824E5-FBD6-444E-86FC-E3F1622040BF}"/>
                </a:ext>
              </a:extLst>
            </p:cNvPr>
            <p:cNvSpPr/>
            <p:nvPr/>
          </p:nvSpPr>
          <p:spPr>
            <a:xfrm>
              <a:off x="3189173" y="2768369"/>
              <a:ext cx="82330" cy="90714"/>
            </a:xfrm>
            <a:prstGeom prst="ellipse">
              <a:avLst/>
            </a:prstGeom>
            <a:solidFill>
              <a:srgbClr val="00B050"/>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cxnSp>
          <p:nvCxnSpPr>
            <p:cNvPr id="51" name="Straight Arrow Connector 50">
              <a:extLst>
                <a:ext uri="{FF2B5EF4-FFF2-40B4-BE49-F238E27FC236}">
                  <a16:creationId xmlns:a16="http://schemas.microsoft.com/office/drawing/2014/main" id="{D1B88E94-AE2F-4B45-9E1C-F49EBD162D21}"/>
                </a:ext>
              </a:extLst>
            </p:cNvPr>
            <p:cNvCxnSpPr>
              <a:cxnSpLocks/>
            </p:cNvCxnSpPr>
            <p:nvPr/>
          </p:nvCxnSpPr>
          <p:spPr>
            <a:xfrm flipH="1" flipV="1">
              <a:off x="3230338" y="2808509"/>
              <a:ext cx="7798" cy="2512787"/>
            </a:xfrm>
            <a:prstGeom prst="straightConnector1">
              <a:avLst/>
            </a:prstGeom>
            <a:ln w="28575">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C12AB495-527B-498B-94C5-C077AF536B6D}"/>
                </a:ext>
              </a:extLst>
            </p:cNvPr>
            <p:cNvSpPr/>
            <p:nvPr/>
          </p:nvSpPr>
          <p:spPr>
            <a:xfrm>
              <a:off x="7352156" y="2763152"/>
              <a:ext cx="82330" cy="90714"/>
            </a:xfrm>
            <a:prstGeom prst="ellipse">
              <a:avLst/>
            </a:prstGeom>
            <a:solidFill>
              <a:srgbClr val="00B050"/>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BECFC5A6-E6CE-4387-B3B0-CBFEE37E066C}"/>
                </a:ext>
              </a:extLst>
            </p:cNvPr>
            <p:cNvCxnSpPr>
              <a:cxnSpLocks/>
            </p:cNvCxnSpPr>
            <p:nvPr/>
          </p:nvCxnSpPr>
          <p:spPr>
            <a:xfrm flipH="1" flipV="1">
              <a:off x="7389590" y="2808509"/>
              <a:ext cx="30476" cy="2494647"/>
            </a:xfrm>
            <a:prstGeom prst="straightConnector1">
              <a:avLst/>
            </a:prstGeom>
            <a:ln w="28575">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334D212-79EC-4DCD-87FE-0F353EF96A39}"/>
                </a:ext>
              </a:extLst>
            </p:cNvPr>
            <p:cNvSpPr/>
            <p:nvPr/>
          </p:nvSpPr>
          <p:spPr>
            <a:xfrm>
              <a:off x="7184564" y="2483522"/>
              <a:ext cx="82330" cy="90714"/>
            </a:xfrm>
            <a:prstGeom prst="ellipse">
              <a:avLst/>
            </a:prstGeom>
            <a:solidFill>
              <a:srgbClr val="FF0000"/>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873B99F3-4737-44A4-8B8F-32EB9F4B7D20}"/>
                </a:ext>
              </a:extLst>
            </p:cNvPr>
            <p:cNvCxnSpPr/>
            <p:nvPr/>
          </p:nvCxnSpPr>
          <p:spPr>
            <a:xfrm flipH="1" flipV="1">
              <a:off x="7224485" y="2507344"/>
              <a:ext cx="47171" cy="2795811"/>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D439EF5-9442-4B15-9292-D7AC6F9ACFAB}"/>
                </a:ext>
              </a:extLst>
            </p:cNvPr>
            <p:cNvSpPr/>
            <p:nvPr/>
          </p:nvSpPr>
          <p:spPr>
            <a:xfrm>
              <a:off x="4022718" y="2450652"/>
              <a:ext cx="106140" cy="148763"/>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Oval 55">
              <a:extLst>
                <a:ext uri="{FF2B5EF4-FFF2-40B4-BE49-F238E27FC236}">
                  <a16:creationId xmlns:a16="http://schemas.microsoft.com/office/drawing/2014/main" id="{0651FD0A-6F55-4303-A5A6-9939A2AECA77}"/>
                </a:ext>
              </a:extLst>
            </p:cNvPr>
            <p:cNvSpPr/>
            <p:nvPr/>
          </p:nvSpPr>
          <p:spPr>
            <a:xfrm>
              <a:off x="3069596" y="3841747"/>
              <a:ext cx="106140" cy="148763"/>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Oval 57">
              <a:extLst>
                <a:ext uri="{FF2B5EF4-FFF2-40B4-BE49-F238E27FC236}">
                  <a16:creationId xmlns:a16="http://schemas.microsoft.com/office/drawing/2014/main" id="{1D938173-6A6F-4667-97F0-484CC6AA6F96}"/>
                </a:ext>
              </a:extLst>
            </p:cNvPr>
            <p:cNvSpPr/>
            <p:nvPr/>
          </p:nvSpPr>
          <p:spPr>
            <a:xfrm>
              <a:off x="4317988" y="3841746"/>
              <a:ext cx="106140" cy="148763"/>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9" name="Oval 58">
              <a:extLst>
                <a:ext uri="{FF2B5EF4-FFF2-40B4-BE49-F238E27FC236}">
                  <a16:creationId xmlns:a16="http://schemas.microsoft.com/office/drawing/2014/main" id="{5906AAAE-C917-47B2-9273-60D14DC7A8FF}"/>
                </a:ext>
              </a:extLst>
            </p:cNvPr>
            <p:cNvSpPr/>
            <p:nvPr/>
          </p:nvSpPr>
          <p:spPr>
            <a:xfrm>
              <a:off x="5737224" y="3830867"/>
              <a:ext cx="106140" cy="148763"/>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Oval 59">
              <a:extLst>
                <a:ext uri="{FF2B5EF4-FFF2-40B4-BE49-F238E27FC236}">
                  <a16:creationId xmlns:a16="http://schemas.microsoft.com/office/drawing/2014/main" id="{E4CE0842-F84B-48D9-98A4-0880E09F394A}"/>
                </a:ext>
              </a:extLst>
            </p:cNvPr>
            <p:cNvSpPr/>
            <p:nvPr/>
          </p:nvSpPr>
          <p:spPr>
            <a:xfrm>
              <a:off x="7196363" y="3829636"/>
              <a:ext cx="106140" cy="148763"/>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4" name="Explosion: 8 Points 63">
              <a:extLst>
                <a:ext uri="{FF2B5EF4-FFF2-40B4-BE49-F238E27FC236}">
                  <a16:creationId xmlns:a16="http://schemas.microsoft.com/office/drawing/2014/main" id="{7C6D295A-7CD0-4683-B5D6-A5714504DAA8}"/>
                </a:ext>
              </a:extLst>
            </p:cNvPr>
            <p:cNvSpPr/>
            <p:nvPr/>
          </p:nvSpPr>
          <p:spPr>
            <a:xfrm>
              <a:off x="1114007" y="2717801"/>
              <a:ext cx="569688" cy="616857"/>
            </a:xfrm>
            <a:prstGeom prst="irregularSeal1">
              <a:avLst/>
            </a:prstGeom>
            <a:solidFill>
              <a:srgbClr val="FFFF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5" name="Picture 55" descr="Icon&#10;&#10;Description automatically generated">
              <a:extLst>
                <a:ext uri="{FF2B5EF4-FFF2-40B4-BE49-F238E27FC236}">
                  <a16:creationId xmlns:a16="http://schemas.microsoft.com/office/drawing/2014/main" id="{56B391F4-396C-42C4-B6F7-A02FD84B6481}"/>
                </a:ext>
              </a:extLst>
            </p:cNvPr>
            <p:cNvPicPr>
              <a:picLocks noChangeAspect="1"/>
            </p:cNvPicPr>
            <p:nvPr/>
          </p:nvPicPr>
          <p:blipFill>
            <a:blip r:embed="rId6"/>
            <a:stretch>
              <a:fillRect/>
            </a:stretch>
          </p:blipFill>
          <p:spPr>
            <a:xfrm>
              <a:off x="7061880" y="5074330"/>
              <a:ext cx="771525" cy="809625"/>
            </a:xfrm>
            <a:prstGeom prst="rect">
              <a:avLst/>
            </a:prstGeom>
          </p:spPr>
        </p:pic>
        <p:pic>
          <p:nvPicPr>
            <p:cNvPr id="54" name="Picture 54" descr="Icon&#10;&#10;Description automatically generated">
              <a:extLst>
                <a:ext uri="{FF2B5EF4-FFF2-40B4-BE49-F238E27FC236}">
                  <a16:creationId xmlns:a16="http://schemas.microsoft.com/office/drawing/2014/main" id="{F50F2700-1607-43C8-8706-B1EE03FD4A42}"/>
                </a:ext>
              </a:extLst>
            </p:cNvPr>
            <p:cNvPicPr>
              <a:picLocks noChangeAspect="1"/>
            </p:cNvPicPr>
            <p:nvPr/>
          </p:nvPicPr>
          <p:blipFill>
            <a:blip r:embed="rId7"/>
            <a:stretch>
              <a:fillRect/>
            </a:stretch>
          </p:blipFill>
          <p:spPr>
            <a:xfrm>
              <a:off x="2780166" y="5074330"/>
              <a:ext cx="771525" cy="809625"/>
            </a:xfrm>
            <a:prstGeom prst="rect">
              <a:avLst/>
            </a:prstGeom>
          </p:spPr>
        </p:pic>
        <p:pic>
          <p:nvPicPr>
            <p:cNvPr id="13" name="Picture 10" descr="Diagram&#10;&#10;Description automatically generated">
              <a:extLst>
                <a:ext uri="{FF2B5EF4-FFF2-40B4-BE49-F238E27FC236}">
                  <a16:creationId xmlns:a16="http://schemas.microsoft.com/office/drawing/2014/main" id="{6728D988-0CE2-41E5-B71B-30626E89CCF6}"/>
                </a:ext>
              </a:extLst>
            </p:cNvPr>
            <p:cNvPicPr>
              <a:picLocks noChangeAspect="1"/>
            </p:cNvPicPr>
            <p:nvPr/>
          </p:nvPicPr>
          <p:blipFill rotWithShape="1">
            <a:blip r:embed="rId2">
              <a:extLst>
                <a:ext uri="{837473B0-CC2E-450A-ABE3-18F120FF3D39}">
                  <a1611:picAttrSrcUrl xmlns="" xmlns:a1611="http://schemas.microsoft.com/office/drawing/2016/11/main" r:id="rId3"/>
                </a:ext>
              </a:extLst>
            </a:blip>
            <a:srcRect l="28713" t="29703" r="33333" b="30363"/>
            <a:stretch/>
          </p:blipFill>
          <p:spPr>
            <a:xfrm>
              <a:off x="5558970" y="5087257"/>
              <a:ext cx="769010" cy="805188"/>
            </a:xfrm>
            <a:prstGeom prst="rect">
              <a:avLst/>
            </a:prstGeom>
          </p:spPr>
        </p:pic>
        <p:pic>
          <p:nvPicPr>
            <p:cNvPr id="15" name="Picture 10" descr="Diagram&#10;&#10;Description automatically generated">
              <a:extLst>
                <a:ext uri="{FF2B5EF4-FFF2-40B4-BE49-F238E27FC236}">
                  <a16:creationId xmlns:a16="http://schemas.microsoft.com/office/drawing/2014/main" id="{0CA45485-3DF8-4C1C-8217-FA6E672B9246}"/>
                </a:ext>
              </a:extLst>
            </p:cNvPr>
            <p:cNvPicPr>
              <a:picLocks noChangeAspect="1"/>
            </p:cNvPicPr>
            <p:nvPr/>
          </p:nvPicPr>
          <p:blipFill rotWithShape="1">
            <a:blip r:embed="rId2">
              <a:extLst>
                <a:ext uri="{837473B0-CC2E-450A-ABE3-18F120FF3D39}">
                  <a1611:picAttrSrcUrl xmlns="" xmlns:a1611="http://schemas.microsoft.com/office/drawing/2016/11/main" r:id="rId3"/>
                </a:ext>
              </a:extLst>
            </a:blip>
            <a:srcRect l="28713" t="29703" r="33333" b="30363"/>
            <a:stretch/>
          </p:blipFill>
          <p:spPr>
            <a:xfrm>
              <a:off x="4116612" y="5087256"/>
              <a:ext cx="769010" cy="805188"/>
            </a:xfrm>
            <a:prstGeom prst="rect">
              <a:avLst/>
            </a:prstGeom>
          </p:spPr>
        </p:pic>
      </p:grpSp>
      <p:sp>
        <p:nvSpPr>
          <p:cNvPr id="66" name="Slide Number Placeholder 5">
            <a:extLst>
              <a:ext uri="{FF2B5EF4-FFF2-40B4-BE49-F238E27FC236}">
                <a16:creationId xmlns:a16="http://schemas.microsoft.com/office/drawing/2014/main" id="{6899F5E2-011C-4D28-9FBA-C161ED9D93CB}"/>
              </a:ext>
            </a:extLst>
          </p:cNvPr>
          <p:cNvSpPr>
            <a:spLocks noGrp="1"/>
          </p:cNvSpPr>
          <p:nvPr>
            <p:ph type="sldNum" sz="quarter" idx="12"/>
          </p:nvPr>
        </p:nvSpPr>
        <p:spPr>
          <a:xfrm>
            <a:off x="8532440" y="6237312"/>
            <a:ext cx="611560" cy="617488"/>
          </a:xfrm>
        </p:spPr>
        <p:txBody>
          <a:bodyPr/>
          <a:lstStyle/>
          <a:p>
            <a:fld id="{3E15BD7C-E074-4D4A-84C3-500EE5B9C190}" type="slidenum">
              <a:rPr lang="ru-RU" dirty="0">
                <a:ea typeface="Tahoma" panose="020B0604030504040204" pitchFamily="34" charset="0"/>
                <a:cs typeface="Tahoma" panose="020B0604030504040204" pitchFamily="34" charset="0"/>
              </a:rPr>
              <a:pPr/>
              <a:t>39</a:t>
            </a:fld>
            <a:endParaRPr lang="ru-RU" dirty="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781951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Distributed Denial-of-Service Incidents</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4</a:t>
            </a:fld>
            <a:endParaRPr lang="ru-RU" dirty="0"/>
          </a:p>
        </p:txBody>
      </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1016622"/>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marL="38100" algn="just">
              <a:buClr>
                <a:srgbClr val="FFC000"/>
              </a:buClr>
            </a:pP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Từ</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chối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phân </a:t>
            </a:r>
            <a:r>
              <a:rPr lang="vi-VN" dirty="0" err="1">
                <a:solidFill>
                  <a:schemeClr val="tx1"/>
                </a:solidFill>
                <a:latin typeface="Tahoma"/>
                <a:ea typeface="Tahoma"/>
                <a:cs typeface="Tahoma"/>
              </a:rPr>
              <a:t>tán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DDoS</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một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cuộc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DoS</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một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lượng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lớn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hệ</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thống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bị</a:t>
            </a:r>
            <a:r>
              <a:rPr lang="vi-VN" dirty="0">
                <a:solidFill>
                  <a:schemeClr val="tx1"/>
                </a:solidFill>
                <a:latin typeface="Tahoma"/>
                <a:ea typeface="Tahoma"/>
                <a:cs typeface="Tahoma"/>
              </a:rPr>
              <a:t> xâm </a:t>
            </a:r>
            <a:r>
              <a:rPr lang="vi-VN" dirty="0" err="1">
                <a:solidFill>
                  <a:schemeClr val="tx1"/>
                </a:solidFill>
                <a:latin typeface="Tahoma"/>
                <a:ea typeface="Tahoma"/>
                <a:cs typeface="Tahoma"/>
              </a:rPr>
              <a:t>hại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gọi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botnet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một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mục</a:t>
            </a:r>
            <a:r>
              <a:rPr lang="vi-VN" dirty="0">
                <a:solidFill>
                  <a:schemeClr val="tx1"/>
                </a:solidFill>
                <a:latin typeface="Tahoma"/>
                <a:ea typeface="Tahoma"/>
                <a:cs typeface="Tahoma"/>
              </a:rPr>
              <a:t> tiêu đơn </a:t>
            </a:r>
            <a:r>
              <a:rPr lang="vi-VN" dirty="0" err="1">
                <a:solidFill>
                  <a:schemeClr val="tx1"/>
                </a:solidFill>
                <a:latin typeface="Tahoma"/>
                <a:ea typeface="Tahoma"/>
                <a:cs typeface="Tahoma"/>
              </a:rPr>
              <a:t>lẻ</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để</a:t>
            </a:r>
            <a:r>
              <a:rPr lang="vi-VN" dirty="0">
                <a:solidFill>
                  <a:schemeClr val="tx1"/>
                </a:solidFill>
                <a:latin typeface="Tahoma"/>
                <a:ea typeface="Tahoma"/>
                <a:cs typeface="Tahoma"/>
              </a:rPr>
              <a:t> gây </a:t>
            </a:r>
            <a:r>
              <a:rPr lang="vi-VN" dirty="0" err="1">
                <a:solidFill>
                  <a:schemeClr val="tx1"/>
                </a:solidFill>
                <a:latin typeface="Tahoma"/>
                <a:ea typeface="Tahoma"/>
                <a:cs typeface="Tahoma"/>
              </a:rPr>
              <a:t>Từ</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chối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đến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người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dùng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của</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hệ</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thống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nạn</a:t>
            </a:r>
            <a:r>
              <a:rPr lang="vi-VN" dirty="0">
                <a:solidFill>
                  <a:schemeClr val="tx1"/>
                </a:solidFill>
                <a:latin typeface="Tahoma"/>
                <a:ea typeface="Tahoma"/>
                <a:cs typeface="Tahoma"/>
              </a:rPr>
              <a:t> nhân.</a:t>
            </a:r>
            <a:endParaRPr lang="en-US">
              <a:solidFill>
                <a:schemeClr val="tx1"/>
              </a:solidFill>
              <a:latin typeface="Tahoma"/>
              <a:ea typeface="Tahoma"/>
              <a:cs typeface="Tahoma"/>
            </a:endParaRPr>
          </a:p>
        </p:txBody>
      </p:sp>
      <p:sp>
        <p:nvSpPr>
          <p:cNvPr id="10" name="Rectangle: Rounded Corners 9">
            <a:extLst>
              <a:ext uri="{FF2B5EF4-FFF2-40B4-BE49-F238E27FC236}">
                <a16:creationId xmlns:a16="http://schemas.microsoft.com/office/drawing/2014/main" id="{D6C15B2A-4740-48A0-B8D2-30FDFEDB2838}"/>
              </a:ext>
            </a:extLst>
          </p:cNvPr>
          <p:cNvSpPr/>
          <p:nvPr/>
        </p:nvSpPr>
        <p:spPr>
          <a:xfrm>
            <a:off x="190010" y="1980578"/>
            <a:ext cx="8763980" cy="788022"/>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marL="38100" algn="just">
              <a:buClr>
                <a:srgbClr val="FFC000"/>
              </a:buClr>
            </a:pPr>
            <a:r>
              <a:rPr lang="vi-VN" dirty="0">
                <a:solidFill>
                  <a:schemeClr val="tx1"/>
                </a:solidFill>
                <a:latin typeface="Tahoma"/>
                <a:ea typeface="Tahoma"/>
                <a:cs typeface="Tahoma"/>
              </a:rPr>
              <a:t>Trong </a:t>
            </a:r>
            <a:r>
              <a:rPr lang="vi-VN" dirty="0" err="1">
                <a:solidFill>
                  <a:schemeClr val="tx1"/>
                </a:solidFill>
                <a:latin typeface="Tahoma"/>
                <a:ea typeface="Tahoma"/>
                <a:cs typeface="Tahoma"/>
              </a:rPr>
              <a:t>cuộc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Từ</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chối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phân </a:t>
            </a:r>
            <a:r>
              <a:rPr lang="vi-VN" dirty="0" err="1">
                <a:solidFill>
                  <a:schemeClr val="tx1"/>
                </a:solidFill>
                <a:latin typeface="Tahoma"/>
                <a:ea typeface="Tahoma"/>
                <a:cs typeface="Tahoma"/>
              </a:rPr>
              <a:t>tán</a:t>
            </a:r>
            <a:r>
              <a:rPr lang="vi-VN" dirty="0">
                <a:solidFill>
                  <a:schemeClr val="tx1"/>
                </a:solidFill>
                <a:latin typeface="Tahoma"/>
                <a:ea typeface="Tahoma"/>
                <a:cs typeface="Tahoma"/>
              </a:rPr>
              <a:t>, tin </a:t>
            </a:r>
            <a:r>
              <a:rPr lang="vi-VN" dirty="0" err="1">
                <a:solidFill>
                  <a:schemeClr val="tx1"/>
                </a:solidFill>
                <a:latin typeface="Tahoma"/>
                <a:ea typeface="Tahoma"/>
                <a:cs typeface="Tahoma"/>
              </a:rPr>
              <a:t>tặc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sẽ</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nhằm</a:t>
            </a:r>
            <a:r>
              <a:rPr lang="vi-VN" dirty="0">
                <a:solidFill>
                  <a:schemeClr val="tx1"/>
                </a:solidFill>
                <a:latin typeface="Tahoma"/>
                <a:ea typeface="Tahoma"/>
                <a:cs typeface="Tahoma"/>
              </a:rPr>
              <a:t> "lây </a:t>
            </a:r>
            <a:r>
              <a:rPr lang="vi-VN" dirty="0" err="1">
                <a:solidFill>
                  <a:schemeClr val="tx1"/>
                </a:solidFill>
                <a:latin typeface="Tahoma"/>
                <a:ea typeface="Tahoma"/>
                <a:cs typeface="Tahoma"/>
              </a:rPr>
              <a:t>nhiễm</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nhiều</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hệ</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thống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còn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gọi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zombies</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rồi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sử</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dụng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zombie</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để</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mục</a:t>
            </a:r>
            <a:r>
              <a:rPr lang="vi-VN" dirty="0">
                <a:solidFill>
                  <a:schemeClr val="tx1"/>
                </a:solidFill>
                <a:latin typeface="Tahoma"/>
                <a:ea typeface="Tahoma"/>
                <a:cs typeface="Tahoma"/>
              </a:rPr>
              <a:t> tiêu </a:t>
            </a:r>
            <a:r>
              <a:rPr lang="vi-VN" dirty="0" err="1">
                <a:solidFill>
                  <a:schemeClr val="tx1"/>
                </a:solidFill>
                <a:latin typeface="Tahoma"/>
                <a:ea typeface="Tahoma"/>
                <a:cs typeface="Tahoma"/>
              </a:rPr>
              <a:t>cụ</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thể</a:t>
            </a:r>
            <a:r>
              <a:rPr lang="vi-VN" dirty="0">
                <a:solidFill>
                  <a:schemeClr val="tx1"/>
                </a:solidFill>
                <a:latin typeface="Tahoma"/>
                <a:ea typeface="Tahoma"/>
                <a:cs typeface="Tahoma"/>
              </a:rPr>
              <a:t>.</a:t>
            </a:r>
            <a:endParaRPr lang="en-US">
              <a:solidFill>
                <a:schemeClr val="tx1"/>
              </a:solidFill>
              <a:latin typeface="Tahoma"/>
              <a:ea typeface="Tahoma"/>
              <a:cs typeface="Tahoma"/>
            </a:endParaRPr>
          </a:p>
        </p:txBody>
      </p:sp>
      <p:grpSp>
        <p:nvGrpSpPr>
          <p:cNvPr id="140" name="Group 139">
            <a:extLst>
              <a:ext uri="{FF2B5EF4-FFF2-40B4-BE49-F238E27FC236}">
                <a16:creationId xmlns:a16="http://schemas.microsoft.com/office/drawing/2014/main" id="{E5439A05-341B-4CA0-8DEC-C2D375877BBF}"/>
              </a:ext>
            </a:extLst>
          </p:cNvPr>
          <p:cNvGrpSpPr/>
          <p:nvPr/>
        </p:nvGrpSpPr>
        <p:grpSpPr>
          <a:xfrm>
            <a:off x="1241975" y="2768600"/>
            <a:ext cx="7060716" cy="4163090"/>
            <a:chOff x="1287695" y="2812512"/>
            <a:chExt cx="7060716" cy="4163090"/>
          </a:xfrm>
        </p:grpSpPr>
        <p:pic>
          <p:nvPicPr>
            <p:cNvPr id="5" name="Picture 4" descr="A picture containing text, electronics, computer&#10;&#10;Description automatically generated">
              <a:extLst>
                <a:ext uri="{FF2B5EF4-FFF2-40B4-BE49-F238E27FC236}">
                  <a16:creationId xmlns:a16="http://schemas.microsoft.com/office/drawing/2014/main" id="{151AABAD-74C6-4D40-A734-84F9BB3927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0865731">
              <a:off x="3564412" y="2812512"/>
              <a:ext cx="1410247" cy="1410247"/>
            </a:xfrm>
            <a:prstGeom prst="rect">
              <a:avLst/>
            </a:prstGeom>
          </p:spPr>
        </p:pic>
        <p:sp>
          <p:nvSpPr>
            <p:cNvPr id="125" name="TextBox 124">
              <a:extLst>
                <a:ext uri="{FF2B5EF4-FFF2-40B4-BE49-F238E27FC236}">
                  <a16:creationId xmlns:a16="http://schemas.microsoft.com/office/drawing/2014/main" id="{D0D821BC-C76C-4A99-A5F8-6B2B5EC7B245}"/>
                </a:ext>
              </a:extLst>
            </p:cNvPr>
            <p:cNvSpPr txBox="1"/>
            <p:nvPr/>
          </p:nvSpPr>
          <p:spPr>
            <a:xfrm rot="1081545">
              <a:off x="4003465" y="3183508"/>
              <a:ext cx="1200040" cy="307777"/>
            </a:xfrm>
            <a:prstGeom prst="rect">
              <a:avLst/>
            </a:prstGeom>
            <a:noFill/>
          </p:spPr>
          <p:txBody>
            <a:bodyPr wrap="square">
              <a:spAutoFit/>
            </a:bodyPr>
            <a:lstStyle/>
            <a:p>
              <a:r>
                <a:rPr lang="en-US" sz="1400" b="1" dirty="0">
                  <a:latin typeface="Tahoma" panose="020B0604030504040204" pitchFamily="34" charset="0"/>
                  <a:ea typeface="Tahoma" panose="020B0604030504040204" pitchFamily="34" charset="0"/>
                  <a:cs typeface="Tahoma" panose="020B0604030504040204" pitchFamily="34" charset="0"/>
                </a:rPr>
                <a:t>Attacker</a:t>
              </a:r>
              <a:endParaRPr lang="en-US" sz="1400" b="1" dirty="0"/>
            </a:p>
          </p:txBody>
        </p:sp>
        <p:grpSp>
          <p:nvGrpSpPr>
            <p:cNvPr id="138" name="Group 137">
              <a:extLst>
                <a:ext uri="{FF2B5EF4-FFF2-40B4-BE49-F238E27FC236}">
                  <a16:creationId xmlns:a16="http://schemas.microsoft.com/office/drawing/2014/main" id="{7A4BE131-9813-4445-A5B6-C6F937DA0471}"/>
                </a:ext>
              </a:extLst>
            </p:cNvPr>
            <p:cNvGrpSpPr/>
            <p:nvPr/>
          </p:nvGrpSpPr>
          <p:grpSpPr>
            <a:xfrm>
              <a:off x="1287695" y="3182682"/>
              <a:ext cx="7060716" cy="3792920"/>
              <a:chOff x="1287695" y="3182682"/>
              <a:chExt cx="7060716" cy="3792920"/>
            </a:xfrm>
          </p:grpSpPr>
          <p:sp>
            <p:nvSpPr>
              <p:cNvPr id="123" name="Explosion: 8 Points 122">
                <a:extLst>
                  <a:ext uri="{FF2B5EF4-FFF2-40B4-BE49-F238E27FC236}">
                    <a16:creationId xmlns:a16="http://schemas.microsoft.com/office/drawing/2014/main" id="{5FDFA252-0501-42BF-95FD-40252E3AD446}"/>
                  </a:ext>
                </a:extLst>
              </p:cNvPr>
              <p:cNvSpPr/>
              <p:nvPr/>
            </p:nvSpPr>
            <p:spPr>
              <a:xfrm>
                <a:off x="3453191" y="4851713"/>
                <a:ext cx="2589755" cy="2123889"/>
              </a:xfrm>
              <a:custGeom>
                <a:avLst/>
                <a:gdLst>
                  <a:gd name="connsiteX0" fmla="*/ 1294877 w 2589755"/>
                  <a:gd name="connsiteY0" fmla="*/ 570303 h 2123889"/>
                  <a:gd name="connsiteX1" fmla="*/ 1509078 w 2589755"/>
                  <a:gd name="connsiteY1" fmla="*/ 296558 h 2123889"/>
                  <a:gd name="connsiteX2" fmla="*/ 1741130 w 2589755"/>
                  <a:gd name="connsiteY2" fmla="*/ 0 h 2123889"/>
                  <a:gd name="connsiteX3" fmla="*/ 1697128 w 2589755"/>
                  <a:gd name="connsiteY3" fmla="*/ 523597 h 2123889"/>
                  <a:gd name="connsiteX4" fmla="*/ 2203689 w 2589755"/>
                  <a:gd name="connsiteY4" fmla="*/ 438248 h 2123889"/>
                  <a:gd name="connsiteX5" fmla="*/ 2002504 w 2589755"/>
                  <a:gd name="connsiteY5" fmla="*/ 719270 h 2123889"/>
                  <a:gd name="connsiteX6" fmla="*/ 2529447 w 2589755"/>
                  <a:gd name="connsiteY6" fmla="*/ 800096 h 2123889"/>
                  <a:gd name="connsiteX7" fmla="*/ 2111010 w 2589755"/>
                  <a:gd name="connsiteY7" fmla="*/ 1029987 h 2123889"/>
                  <a:gd name="connsiteX8" fmla="*/ 2589755 w 2589755"/>
                  <a:gd name="connsiteY8" fmla="*/ 1306781 h 2123889"/>
                  <a:gd name="connsiteX9" fmla="*/ 2018690 w 2589755"/>
                  <a:gd name="connsiteY9" fmla="*/ 1272563 h 2123889"/>
                  <a:gd name="connsiteX10" fmla="*/ 2175514 w 2589755"/>
                  <a:gd name="connsiteY10" fmla="*/ 1779248 h 2123889"/>
                  <a:gd name="connsiteX11" fmla="*/ 1928228 w 2589755"/>
                  <a:gd name="connsiteY11" fmla="*/ 1600389 h 2123889"/>
                  <a:gd name="connsiteX12" fmla="*/ 1680942 w 2589755"/>
                  <a:gd name="connsiteY12" fmla="*/ 1421530 h 2123889"/>
                  <a:gd name="connsiteX13" fmla="*/ 1588263 w 2589755"/>
                  <a:gd name="connsiteY13" fmla="*/ 1940703 h 2123889"/>
                  <a:gd name="connsiteX14" fmla="*/ 1262745 w 2589755"/>
                  <a:gd name="connsiteY14" fmla="*/ 1468531 h 2123889"/>
                  <a:gd name="connsiteX15" fmla="*/ 1135123 w 2589755"/>
                  <a:gd name="connsiteY15" fmla="*/ 1809317 h 2123889"/>
                  <a:gd name="connsiteX16" fmla="*/ 1017318 w 2589755"/>
                  <a:gd name="connsiteY16" fmla="*/ 2123889 h 2123889"/>
                  <a:gd name="connsiteX17" fmla="*/ 924998 w 2589755"/>
                  <a:gd name="connsiteY17" fmla="*/ 1536574 h 2123889"/>
                  <a:gd name="connsiteX18" fmla="*/ 570945 w 2589755"/>
                  <a:gd name="connsiteY18" fmla="*/ 1732247 h 2123889"/>
                  <a:gd name="connsiteX19" fmla="*/ 679450 w 2589755"/>
                  <a:gd name="connsiteY19" fmla="*/ 1370400 h 2123889"/>
                  <a:gd name="connsiteX20" fmla="*/ 334552 w 2589755"/>
                  <a:gd name="connsiteY20" fmla="*/ 1403635 h 2123889"/>
                  <a:gd name="connsiteX21" fmla="*/ 16185 w 2589755"/>
                  <a:gd name="connsiteY21" fmla="*/ 1434313 h 2123889"/>
                  <a:gd name="connsiteX22" fmla="*/ 446253 w 2589755"/>
                  <a:gd name="connsiteY22" fmla="*/ 1157814 h 2123889"/>
                  <a:gd name="connsiteX23" fmla="*/ 0 w 2589755"/>
                  <a:gd name="connsiteY23" fmla="*/ 847097 h 2123889"/>
                  <a:gd name="connsiteX24" fmla="*/ 554759 w 2589755"/>
                  <a:gd name="connsiteY24" fmla="*/ 748965 h 2123889"/>
                  <a:gd name="connsiteX25" fmla="*/ 294456 w 2589755"/>
                  <a:gd name="connsiteY25" fmla="*/ 482081 h 2123889"/>
                  <a:gd name="connsiteX26" fmla="*/ 44361 w 2589755"/>
                  <a:gd name="connsiteY26" fmla="*/ 225663 h 2123889"/>
                  <a:gd name="connsiteX27" fmla="*/ 452197 w 2589755"/>
                  <a:gd name="connsiteY27" fmla="*/ 419591 h 2123889"/>
                  <a:gd name="connsiteX28" fmla="*/ 876680 w 2589755"/>
                  <a:gd name="connsiteY28" fmla="*/ 621434 h 2123889"/>
                  <a:gd name="connsiteX29" fmla="*/ 1001371 w 2589755"/>
                  <a:gd name="connsiteY29" fmla="*/ 225663 h 2123889"/>
                  <a:gd name="connsiteX30" fmla="*/ 1294877 w 2589755"/>
                  <a:gd name="connsiteY30" fmla="*/ 570303 h 212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89755" h="2123889" fill="none" extrusionOk="0">
                    <a:moveTo>
                      <a:pt x="1294877" y="570303"/>
                    </a:moveTo>
                    <a:cubicBezTo>
                      <a:pt x="1358712" y="437671"/>
                      <a:pt x="1423312" y="421763"/>
                      <a:pt x="1509078" y="296558"/>
                    </a:cubicBezTo>
                    <a:cubicBezTo>
                      <a:pt x="1594844" y="171353"/>
                      <a:pt x="1700874" y="78799"/>
                      <a:pt x="1741130" y="0"/>
                    </a:cubicBezTo>
                    <a:cubicBezTo>
                      <a:pt x="1686017" y="182009"/>
                      <a:pt x="1704074" y="377202"/>
                      <a:pt x="1697128" y="523597"/>
                    </a:cubicBezTo>
                    <a:cubicBezTo>
                      <a:pt x="1894664" y="457337"/>
                      <a:pt x="2068403" y="498874"/>
                      <a:pt x="2203689" y="438248"/>
                    </a:cubicBezTo>
                    <a:cubicBezTo>
                      <a:pt x="2174001" y="544352"/>
                      <a:pt x="2054527" y="612669"/>
                      <a:pt x="2002504" y="719270"/>
                    </a:cubicBezTo>
                    <a:cubicBezTo>
                      <a:pt x="2132437" y="689923"/>
                      <a:pt x="2344557" y="800480"/>
                      <a:pt x="2529447" y="800096"/>
                    </a:cubicBezTo>
                    <a:cubicBezTo>
                      <a:pt x="2378351" y="901771"/>
                      <a:pt x="2251184" y="890743"/>
                      <a:pt x="2111010" y="1029987"/>
                    </a:cubicBezTo>
                    <a:cubicBezTo>
                      <a:pt x="2344905" y="1103650"/>
                      <a:pt x="2424272" y="1281207"/>
                      <a:pt x="2589755" y="1306781"/>
                    </a:cubicBezTo>
                    <a:cubicBezTo>
                      <a:pt x="2406810" y="1363032"/>
                      <a:pt x="2276833" y="1251190"/>
                      <a:pt x="2018690" y="1272563"/>
                    </a:cubicBezTo>
                    <a:cubicBezTo>
                      <a:pt x="2135314" y="1436190"/>
                      <a:pt x="2085525" y="1634108"/>
                      <a:pt x="2175514" y="1779248"/>
                    </a:cubicBezTo>
                    <a:cubicBezTo>
                      <a:pt x="2060752" y="1715213"/>
                      <a:pt x="2007822" y="1639650"/>
                      <a:pt x="1928228" y="1600389"/>
                    </a:cubicBezTo>
                    <a:cubicBezTo>
                      <a:pt x="1848634" y="1561128"/>
                      <a:pt x="1808167" y="1474952"/>
                      <a:pt x="1680942" y="1421530"/>
                    </a:cubicBezTo>
                    <a:cubicBezTo>
                      <a:pt x="1639658" y="1661687"/>
                      <a:pt x="1574899" y="1677333"/>
                      <a:pt x="1588263" y="1940703"/>
                    </a:cubicBezTo>
                    <a:cubicBezTo>
                      <a:pt x="1456833" y="1820454"/>
                      <a:pt x="1399400" y="1546340"/>
                      <a:pt x="1262745" y="1468531"/>
                    </a:cubicBezTo>
                    <a:cubicBezTo>
                      <a:pt x="1258534" y="1554510"/>
                      <a:pt x="1180868" y="1670569"/>
                      <a:pt x="1135123" y="1809317"/>
                    </a:cubicBezTo>
                    <a:cubicBezTo>
                      <a:pt x="1089378" y="1948065"/>
                      <a:pt x="1024795" y="2005454"/>
                      <a:pt x="1017318" y="2123889"/>
                    </a:cubicBezTo>
                    <a:cubicBezTo>
                      <a:pt x="995712" y="1997155"/>
                      <a:pt x="996506" y="1796953"/>
                      <a:pt x="924998" y="1536574"/>
                    </a:cubicBezTo>
                    <a:cubicBezTo>
                      <a:pt x="836831" y="1602436"/>
                      <a:pt x="682718" y="1652365"/>
                      <a:pt x="570945" y="1732247"/>
                    </a:cubicBezTo>
                    <a:cubicBezTo>
                      <a:pt x="577374" y="1644469"/>
                      <a:pt x="667866" y="1445937"/>
                      <a:pt x="679450" y="1370400"/>
                    </a:cubicBezTo>
                    <a:cubicBezTo>
                      <a:pt x="606559" y="1385514"/>
                      <a:pt x="477363" y="1364268"/>
                      <a:pt x="334552" y="1403635"/>
                    </a:cubicBezTo>
                    <a:cubicBezTo>
                      <a:pt x="191741" y="1443002"/>
                      <a:pt x="161600" y="1390650"/>
                      <a:pt x="16185" y="1434313"/>
                    </a:cubicBezTo>
                    <a:cubicBezTo>
                      <a:pt x="148545" y="1316024"/>
                      <a:pt x="374025" y="1241587"/>
                      <a:pt x="446253" y="1157814"/>
                    </a:cubicBezTo>
                    <a:cubicBezTo>
                      <a:pt x="261892" y="1073651"/>
                      <a:pt x="203330" y="988533"/>
                      <a:pt x="0" y="847097"/>
                    </a:cubicBezTo>
                    <a:cubicBezTo>
                      <a:pt x="180467" y="802641"/>
                      <a:pt x="440996" y="809430"/>
                      <a:pt x="554759" y="748965"/>
                    </a:cubicBezTo>
                    <a:cubicBezTo>
                      <a:pt x="403840" y="656129"/>
                      <a:pt x="419015" y="578393"/>
                      <a:pt x="294456" y="482081"/>
                    </a:cubicBezTo>
                    <a:cubicBezTo>
                      <a:pt x="169897" y="385769"/>
                      <a:pt x="132496" y="294602"/>
                      <a:pt x="44361" y="225663"/>
                    </a:cubicBezTo>
                    <a:cubicBezTo>
                      <a:pt x="189875" y="288854"/>
                      <a:pt x="286604" y="351993"/>
                      <a:pt x="452197" y="419591"/>
                    </a:cubicBezTo>
                    <a:cubicBezTo>
                      <a:pt x="617791" y="487189"/>
                      <a:pt x="652657" y="561925"/>
                      <a:pt x="876680" y="621434"/>
                    </a:cubicBezTo>
                    <a:cubicBezTo>
                      <a:pt x="910687" y="485537"/>
                      <a:pt x="992382" y="359193"/>
                      <a:pt x="1001371" y="225663"/>
                    </a:cubicBezTo>
                    <a:cubicBezTo>
                      <a:pt x="1106441" y="265543"/>
                      <a:pt x="1163402" y="422486"/>
                      <a:pt x="1294877" y="570303"/>
                    </a:cubicBezTo>
                    <a:close/>
                  </a:path>
                  <a:path w="2589755" h="2123889" stroke="0" extrusionOk="0">
                    <a:moveTo>
                      <a:pt x="1294877" y="570303"/>
                    </a:moveTo>
                    <a:cubicBezTo>
                      <a:pt x="1357846" y="473307"/>
                      <a:pt x="1473791" y="373330"/>
                      <a:pt x="1513541" y="290855"/>
                    </a:cubicBezTo>
                    <a:cubicBezTo>
                      <a:pt x="1553291" y="208380"/>
                      <a:pt x="1698122" y="80803"/>
                      <a:pt x="1741130" y="0"/>
                    </a:cubicBezTo>
                    <a:cubicBezTo>
                      <a:pt x="1690218" y="209966"/>
                      <a:pt x="1704360" y="389943"/>
                      <a:pt x="1697128" y="523597"/>
                    </a:cubicBezTo>
                    <a:cubicBezTo>
                      <a:pt x="1850779" y="479285"/>
                      <a:pt x="2033962" y="481128"/>
                      <a:pt x="2203689" y="438248"/>
                    </a:cubicBezTo>
                    <a:cubicBezTo>
                      <a:pt x="2143774" y="568526"/>
                      <a:pt x="2056275" y="619764"/>
                      <a:pt x="2002504" y="719270"/>
                    </a:cubicBezTo>
                    <a:cubicBezTo>
                      <a:pt x="2142127" y="677414"/>
                      <a:pt x="2276199" y="784741"/>
                      <a:pt x="2529447" y="800096"/>
                    </a:cubicBezTo>
                    <a:cubicBezTo>
                      <a:pt x="2433067" y="889825"/>
                      <a:pt x="2307743" y="892577"/>
                      <a:pt x="2111010" y="1029987"/>
                    </a:cubicBezTo>
                    <a:cubicBezTo>
                      <a:pt x="2249644" y="1097304"/>
                      <a:pt x="2402664" y="1266900"/>
                      <a:pt x="2589755" y="1306781"/>
                    </a:cubicBezTo>
                    <a:cubicBezTo>
                      <a:pt x="2392331" y="1359619"/>
                      <a:pt x="2184051" y="1271522"/>
                      <a:pt x="2018690" y="1272563"/>
                    </a:cubicBezTo>
                    <a:cubicBezTo>
                      <a:pt x="2121876" y="1511168"/>
                      <a:pt x="2081159" y="1591243"/>
                      <a:pt x="2175514" y="1779248"/>
                    </a:cubicBezTo>
                    <a:cubicBezTo>
                      <a:pt x="2093622" y="1723217"/>
                      <a:pt x="1979202" y="1626969"/>
                      <a:pt x="1918337" y="1593235"/>
                    </a:cubicBezTo>
                    <a:cubicBezTo>
                      <a:pt x="1857472" y="1559501"/>
                      <a:pt x="1773529" y="1480491"/>
                      <a:pt x="1680942" y="1421530"/>
                    </a:cubicBezTo>
                    <a:cubicBezTo>
                      <a:pt x="1657650" y="1599477"/>
                      <a:pt x="1590342" y="1711059"/>
                      <a:pt x="1588263" y="1940703"/>
                    </a:cubicBezTo>
                    <a:cubicBezTo>
                      <a:pt x="1494581" y="1830460"/>
                      <a:pt x="1397080" y="1611731"/>
                      <a:pt x="1262745" y="1468531"/>
                    </a:cubicBezTo>
                    <a:cubicBezTo>
                      <a:pt x="1254893" y="1565084"/>
                      <a:pt x="1188285" y="1665864"/>
                      <a:pt x="1144940" y="1783103"/>
                    </a:cubicBezTo>
                    <a:cubicBezTo>
                      <a:pt x="1101595" y="1900342"/>
                      <a:pt x="1033135" y="1996532"/>
                      <a:pt x="1017318" y="2123889"/>
                    </a:cubicBezTo>
                    <a:cubicBezTo>
                      <a:pt x="980171" y="1947928"/>
                      <a:pt x="975985" y="1816938"/>
                      <a:pt x="924998" y="1536574"/>
                    </a:cubicBezTo>
                    <a:cubicBezTo>
                      <a:pt x="798757" y="1607850"/>
                      <a:pt x="683547" y="1623104"/>
                      <a:pt x="570945" y="1732247"/>
                    </a:cubicBezTo>
                    <a:cubicBezTo>
                      <a:pt x="566436" y="1604463"/>
                      <a:pt x="650630" y="1541649"/>
                      <a:pt x="679450" y="1370400"/>
                    </a:cubicBezTo>
                    <a:cubicBezTo>
                      <a:pt x="567073" y="1390804"/>
                      <a:pt x="491704" y="1362988"/>
                      <a:pt x="341185" y="1402996"/>
                    </a:cubicBezTo>
                    <a:cubicBezTo>
                      <a:pt x="190666" y="1443003"/>
                      <a:pt x="162572" y="1399099"/>
                      <a:pt x="16185" y="1434313"/>
                    </a:cubicBezTo>
                    <a:cubicBezTo>
                      <a:pt x="169132" y="1292026"/>
                      <a:pt x="347292" y="1288180"/>
                      <a:pt x="446253" y="1157814"/>
                    </a:cubicBezTo>
                    <a:cubicBezTo>
                      <a:pt x="277766" y="1060705"/>
                      <a:pt x="112270" y="878719"/>
                      <a:pt x="0" y="847097"/>
                    </a:cubicBezTo>
                    <a:cubicBezTo>
                      <a:pt x="198213" y="792219"/>
                      <a:pt x="414670" y="796710"/>
                      <a:pt x="554759" y="748965"/>
                    </a:cubicBezTo>
                    <a:cubicBezTo>
                      <a:pt x="441163" y="666226"/>
                      <a:pt x="428118" y="596851"/>
                      <a:pt x="309768" y="497780"/>
                    </a:cubicBezTo>
                    <a:cubicBezTo>
                      <a:pt x="191418" y="398709"/>
                      <a:pt x="110936" y="290312"/>
                      <a:pt x="44361" y="225663"/>
                    </a:cubicBezTo>
                    <a:cubicBezTo>
                      <a:pt x="190571" y="280316"/>
                      <a:pt x="316603" y="370961"/>
                      <a:pt x="443874" y="415633"/>
                    </a:cubicBezTo>
                    <a:cubicBezTo>
                      <a:pt x="571145" y="460305"/>
                      <a:pt x="755307" y="609040"/>
                      <a:pt x="876680" y="621434"/>
                    </a:cubicBezTo>
                    <a:cubicBezTo>
                      <a:pt x="863055" y="526568"/>
                      <a:pt x="967168" y="425076"/>
                      <a:pt x="1001371" y="225663"/>
                    </a:cubicBezTo>
                    <a:cubicBezTo>
                      <a:pt x="1096346" y="295743"/>
                      <a:pt x="1169968" y="432846"/>
                      <a:pt x="1294877" y="570303"/>
                    </a:cubicBezTo>
                    <a:close/>
                  </a:path>
                </a:pathLst>
              </a:custGeom>
              <a:solidFill>
                <a:srgbClr val="FF0000">
                  <a:alpha val="19000"/>
                </a:srgbClr>
              </a:solidFill>
              <a:ln cmpd="sng">
                <a:solidFill>
                  <a:srgbClr val="FF0000">
                    <a:alpha val="12000"/>
                  </a:srgbClr>
                </a:solidFill>
                <a:prstDash val="solid"/>
                <a:extLst>
                  <a:ext uri="{C807C97D-BFC1-408E-A445-0C87EB9F89A2}">
                    <ask:lineSketchStyleProps xmlns="" xmlns:ask="http://schemas.microsoft.com/office/drawing/2018/sketchyshapes" sd="1219033472">
                      <a:prstGeom prst="irregularSeal1">
                        <a:avLst/>
                      </a:prstGeom>
                      <ask:type>
                        <ask:lineSketchScribble/>
                      </ask:type>
                    </ask:lineSketchStyleProps>
                  </a:ext>
                </a:extLst>
              </a:ln>
              <a:effectLst>
                <a:glow rad="2286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A picture containing text, electronics, computer&#10;&#10;Description automatically generated">
                <a:extLst>
                  <a:ext uri="{FF2B5EF4-FFF2-40B4-BE49-F238E27FC236}">
                    <a16:creationId xmlns:a16="http://schemas.microsoft.com/office/drawing/2014/main" id="{3B819070-4FCF-4DB6-A85B-A758CA60E52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1931" y="5315646"/>
                <a:ext cx="1410247" cy="1410247"/>
              </a:xfrm>
              <a:prstGeom prst="rect">
                <a:avLst/>
              </a:prstGeom>
            </p:spPr>
          </p:pic>
          <p:sp>
            <p:nvSpPr>
              <p:cNvPr id="137" name="TextBox 136">
                <a:extLst>
                  <a:ext uri="{FF2B5EF4-FFF2-40B4-BE49-F238E27FC236}">
                    <a16:creationId xmlns:a16="http://schemas.microsoft.com/office/drawing/2014/main" id="{18958057-1AB1-44E3-9791-3F3A8528F32D}"/>
                  </a:ext>
                </a:extLst>
              </p:cNvPr>
              <p:cNvSpPr txBox="1"/>
              <p:nvPr/>
            </p:nvSpPr>
            <p:spPr>
              <a:xfrm rot="178142">
                <a:off x="3917166" y="5798339"/>
                <a:ext cx="1473095" cy="369332"/>
              </a:xfrm>
              <a:prstGeom prst="rect">
                <a:avLst/>
              </a:prstGeom>
              <a:noFill/>
              <a:ln w="57150">
                <a:solidFill>
                  <a:srgbClr val="FF0000"/>
                </a:solidFill>
              </a:ln>
            </p:spPr>
            <p:style>
              <a:lnRef idx="1">
                <a:schemeClr val="dk1"/>
              </a:lnRef>
              <a:fillRef idx="2">
                <a:schemeClr val="dk1"/>
              </a:fillRef>
              <a:effectRef idx="1">
                <a:schemeClr val="dk1"/>
              </a:effectRef>
              <a:fontRef idx="minor">
                <a:schemeClr val="dk1"/>
              </a:fontRef>
            </p:style>
            <p:txBody>
              <a:bodyPr wrap="square">
                <a:spAutoFit/>
              </a:bodyPr>
              <a:lstStyle/>
              <a:p>
                <a:pPr algn="ctr"/>
                <a:r>
                  <a:rPr lang="en-US" b="1" dirty="0">
                    <a:solidFill>
                      <a:srgbClr val="FF0000"/>
                    </a:solidFill>
                    <a:latin typeface="Tahoma" panose="020B0604030504040204" pitchFamily="34" charset="0"/>
                    <a:ea typeface="Tahoma" panose="020B0604030504040204" pitchFamily="34" charset="0"/>
                    <a:cs typeface="Tahoma" panose="020B0604030504040204" pitchFamily="34" charset="0"/>
                  </a:rPr>
                  <a:t>ATTACKED</a:t>
                </a:r>
                <a:endParaRPr lang="en-US" sz="1400" b="1" dirty="0">
                  <a:solidFill>
                    <a:srgbClr val="FF0000"/>
                  </a:solidFill>
                </a:endParaRPr>
              </a:p>
            </p:txBody>
          </p:sp>
          <p:pic>
            <p:nvPicPr>
              <p:cNvPr id="13" name="Picture 12" descr="A picture containing text, electronics, computer&#10;&#10;Description automatically generated">
                <a:extLst>
                  <a:ext uri="{FF2B5EF4-FFF2-40B4-BE49-F238E27FC236}">
                    <a16:creationId xmlns:a16="http://schemas.microsoft.com/office/drawing/2014/main" id="{B39B6C85-C34A-47F4-9632-583A46C68B7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61621" y="4253090"/>
                <a:ext cx="550787" cy="550787"/>
              </a:xfrm>
              <a:prstGeom prst="rect">
                <a:avLst/>
              </a:prstGeom>
            </p:spPr>
          </p:pic>
          <p:pic>
            <p:nvPicPr>
              <p:cNvPr id="17" name="Picture 16" descr="A picture containing text, electronics, computer&#10;&#10;Description automatically generated">
                <a:extLst>
                  <a:ext uri="{FF2B5EF4-FFF2-40B4-BE49-F238E27FC236}">
                    <a16:creationId xmlns:a16="http://schemas.microsoft.com/office/drawing/2014/main" id="{42755D8D-A80B-40BF-9EC6-A4CA0ADEE37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82355" y="3580744"/>
                <a:ext cx="914389" cy="914389"/>
              </a:xfrm>
              <a:prstGeom prst="rect">
                <a:avLst/>
              </a:prstGeom>
            </p:spPr>
          </p:pic>
          <p:pic>
            <p:nvPicPr>
              <p:cNvPr id="18" name="Picture 17" descr="A picture containing text, electronics, computer&#10;&#10;Description automatically generated">
                <a:extLst>
                  <a:ext uri="{FF2B5EF4-FFF2-40B4-BE49-F238E27FC236}">
                    <a16:creationId xmlns:a16="http://schemas.microsoft.com/office/drawing/2014/main" id="{BAFB99C0-7DBA-462F-9CA6-4C0BB3FCC06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39549" y="4803877"/>
                <a:ext cx="550787" cy="550787"/>
              </a:xfrm>
              <a:prstGeom prst="rect">
                <a:avLst/>
              </a:prstGeom>
            </p:spPr>
          </p:pic>
          <p:pic>
            <p:nvPicPr>
              <p:cNvPr id="19" name="Picture 18" descr="A picture containing text, electronics, computer&#10;&#10;Description automatically generated">
                <a:extLst>
                  <a:ext uri="{FF2B5EF4-FFF2-40B4-BE49-F238E27FC236}">
                    <a16:creationId xmlns:a16="http://schemas.microsoft.com/office/drawing/2014/main" id="{5B12C7B2-055B-4420-8AF3-7534B949C8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86227" y="3182682"/>
                <a:ext cx="550787" cy="550787"/>
              </a:xfrm>
              <a:prstGeom prst="rect">
                <a:avLst/>
              </a:prstGeom>
            </p:spPr>
          </p:pic>
          <p:pic>
            <p:nvPicPr>
              <p:cNvPr id="21" name="Picture 20" descr="A picture containing text, electronics, computer&#10;&#10;Description automatically generated">
                <a:extLst>
                  <a:ext uri="{FF2B5EF4-FFF2-40B4-BE49-F238E27FC236}">
                    <a16:creationId xmlns:a16="http://schemas.microsoft.com/office/drawing/2014/main" id="{AB7F230C-F161-4ECF-AA29-6F5B35E54F8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30930" y="4479904"/>
                <a:ext cx="550787" cy="550787"/>
              </a:xfrm>
              <a:prstGeom prst="rect">
                <a:avLst/>
              </a:prstGeom>
            </p:spPr>
          </p:pic>
          <p:pic>
            <p:nvPicPr>
              <p:cNvPr id="22" name="Picture 21" descr="A picture containing text, electronics, computer&#10;&#10;Description automatically generated">
                <a:extLst>
                  <a:ext uri="{FF2B5EF4-FFF2-40B4-BE49-F238E27FC236}">
                    <a16:creationId xmlns:a16="http://schemas.microsoft.com/office/drawing/2014/main" id="{53FE4914-56CE-45A9-8820-657D82429D2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39505" y="4464674"/>
                <a:ext cx="550787" cy="550787"/>
              </a:xfrm>
              <a:prstGeom prst="rect">
                <a:avLst/>
              </a:prstGeom>
            </p:spPr>
          </p:pic>
          <p:pic>
            <p:nvPicPr>
              <p:cNvPr id="23" name="Picture 22" descr="A picture containing text, electronics, computer&#10;&#10;Description automatically generated">
                <a:extLst>
                  <a:ext uri="{FF2B5EF4-FFF2-40B4-BE49-F238E27FC236}">
                    <a16:creationId xmlns:a16="http://schemas.microsoft.com/office/drawing/2014/main" id="{8F5CC81E-5BB4-4255-8AE7-8163879EFD7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78340" y="3565515"/>
                <a:ext cx="914389" cy="914389"/>
              </a:xfrm>
              <a:prstGeom prst="rect">
                <a:avLst/>
              </a:prstGeom>
            </p:spPr>
          </p:pic>
          <p:pic>
            <p:nvPicPr>
              <p:cNvPr id="24" name="Picture 23" descr="A picture containing text, electronics, computer&#10;&#10;Description automatically generated">
                <a:extLst>
                  <a:ext uri="{FF2B5EF4-FFF2-40B4-BE49-F238E27FC236}">
                    <a16:creationId xmlns:a16="http://schemas.microsoft.com/office/drawing/2014/main" id="{56FB0C16-3E3B-4EEC-9044-5F8457AD35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35534" y="4788648"/>
                <a:ext cx="550787" cy="550787"/>
              </a:xfrm>
              <a:prstGeom prst="rect">
                <a:avLst/>
              </a:prstGeom>
            </p:spPr>
          </p:pic>
          <p:pic>
            <p:nvPicPr>
              <p:cNvPr id="25" name="Picture 24" descr="A picture containing text, electronics, computer&#10;&#10;Description automatically generated">
                <a:extLst>
                  <a:ext uri="{FF2B5EF4-FFF2-40B4-BE49-F238E27FC236}">
                    <a16:creationId xmlns:a16="http://schemas.microsoft.com/office/drawing/2014/main" id="{246AA16F-B3AD-4018-BE09-F46CE5C2D1F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87695" y="3182682"/>
                <a:ext cx="550787" cy="550787"/>
              </a:xfrm>
              <a:prstGeom prst="rect">
                <a:avLst/>
              </a:prstGeom>
            </p:spPr>
          </p:pic>
          <p:pic>
            <p:nvPicPr>
              <p:cNvPr id="26" name="Picture 25" descr="A picture containing text, electronics, computer&#10;&#10;Description automatically generated">
                <a:extLst>
                  <a:ext uri="{FF2B5EF4-FFF2-40B4-BE49-F238E27FC236}">
                    <a16:creationId xmlns:a16="http://schemas.microsoft.com/office/drawing/2014/main" id="{DA03ED9A-488F-4ECA-95DE-1C60B56B7FD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18409" y="4252719"/>
                <a:ext cx="550787" cy="550787"/>
              </a:xfrm>
              <a:prstGeom prst="rect">
                <a:avLst/>
              </a:prstGeom>
            </p:spPr>
          </p:pic>
          <p:cxnSp>
            <p:nvCxnSpPr>
              <p:cNvPr id="29" name="Straight Arrow Connector 28">
                <a:extLst>
                  <a:ext uri="{FF2B5EF4-FFF2-40B4-BE49-F238E27FC236}">
                    <a16:creationId xmlns:a16="http://schemas.microsoft.com/office/drawing/2014/main" id="{F214C206-D106-4A45-97D3-2783E96932E2}"/>
                  </a:ext>
                </a:extLst>
              </p:cNvPr>
              <p:cNvCxnSpPr>
                <a:cxnSpLocks/>
              </p:cNvCxnSpPr>
              <p:nvPr/>
            </p:nvCxnSpPr>
            <p:spPr>
              <a:xfrm flipH="1">
                <a:off x="2932884" y="3338690"/>
                <a:ext cx="793301" cy="363955"/>
              </a:xfrm>
              <a:prstGeom prst="straightConnector1">
                <a:avLst/>
              </a:prstGeom>
              <a:ln w="762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2" name="Straight Arrow Connector 31">
                <a:extLst>
                  <a:ext uri="{FF2B5EF4-FFF2-40B4-BE49-F238E27FC236}">
                    <a16:creationId xmlns:a16="http://schemas.microsoft.com/office/drawing/2014/main" id="{E1874C96-67A2-422D-A92E-4033FAC01A72}"/>
                  </a:ext>
                </a:extLst>
              </p:cNvPr>
              <p:cNvCxnSpPr>
                <a:cxnSpLocks/>
              </p:cNvCxnSpPr>
              <p:nvPr/>
            </p:nvCxnSpPr>
            <p:spPr>
              <a:xfrm>
                <a:off x="5090681" y="3489744"/>
                <a:ext cx="639745" cy="455468"/>
              </a:xfrm>
              <a:prstGeom prst="straightConnector1">
                <a:avLst/>
              </a:prstGeom>
              <a:ln w="762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6" name="Straight Arrow Connector 35">
                <a:extLst>
                  <a:ext uri="{FF2B5EF4-FFF2-40B4-BE49-F238E27FC236}">
                    <a16:creationId xmlns:a16="http://schemas.microsoft.com/office/drawing/2014/main" id="{13823517-53E1-407D-9742-D9530F3FDE71}"/>
                  </a:ext>
                </a:extLst>
              </p:cNvPr>
              <p:cNvCxnSpPr>
                <a:cxnSpLocks/>
                <a:endCxn id="25" idx="3"/>
              </p:cNvCxnSpPr>
              <p:nvPr/>
            </p:nvCxnSpPr>
            <p:spPr>
              <a:xfrm flipH="1" flipV="1">
                <a:off x="1838482" y="3458076"/>
                <a:ext cx="564877" cy="275393"/>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8" name="Straight Arrow Connector 37">
                <a:extLst>
                  <a:ext uri="{FF2B5EF4-FFF2-40B4-BE49-F238E27FC236}">
                    <a16:creationId xmlns:a16="http://schemas.microsoft.com/office/drawing/2014/main" id="{915FA65C-DA65-4FDE-A065-1FC63B225DBA}"/>
                  </a:ext>
                </a:extLst>
              </p:cNvPr>
              <p:cNvCxnSpPr>
                <a:cxnSpLocks/>
              </p:cNvCxnSpPr>
              <p:nvPr/>
            </p:nvCxnSpPr>
            <p:spPr>
              <a:xfrm flipH="1">
                <a:off x="1982449" y="3878089"/>
                <a:ext cx="351674" cy="374630"/>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40" name="Straight Arrow Connector 39">
                <a:extLst>
                  <a:ext uri="{FF2B5EF4-FFF2-40B4-BE49-F238E27FC236}">
                    <a16:creationId xmlns:a16="http://schemas.microsoft.com/office/drawing/2014/main" id="{BC832028-1CCA-43AA-B79C-C9E8C09147E1}"/>
                  </a:ext>
                </a:extLst>
              </p:cNvPr>
              <p:cNvCxnSpPr>
                <a:cxnSpLocks/>
              </p:cNvCxnSpPr>
              <p:nvPr/>
            </p:nvCxnSpPr>
            <p:spPr>
              <a:xfrm flipH="1">
                <a:off x="3074628" y="4363198"/>
                <a:ext cx="7046" cy="425450"/>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42" name="Straight Arrow Connector 41">
                <a:extLst>
                  <a:ext uri="{FF2B5EF4-FFF2-40B4-BE49-F238E27FC236}">
                    <a16:creationId xmlns:a16="http://schemas.microsoft.com/office/drawing/2014/main" id="{DD7BC69F-B278-4970-A707-40D90720F899}"/>
                  </a:ext>
                </a:extLst>
              </p:cNvPr>
              <p:cNvCxnSpPr>
                <a:cxnSpLocks/>
              </p:cNvCxnSpPr>
              <p:nvPr/>
            </p:nvCxnSpPr>
            <p:spPr>
              <a:xfrm>
                <a:off x="3186321" y="4198284"/>
                <a:ext cx="539864" cy="329828"/>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54" name="Straight Arrow Connector 53">
                <a:extLst>
                  <a:ext uri="{FF2B5EF4-FFF2-40B4-BE49-F238E27FC236}">
                    <a16:creationId xmlns:a16="http://schemas.microsoft.com/office/drawing/2014/main" id="{D6900A6F-E164-44A0-8C50-C139A5F48BA6}"/>
                  </a:ext>
                </a:extLst>
              </p:cNvPr>
              <p:cNvCxnSpPr/>
              <p:nvPr/>
            </p:nvCxnSpPr>
            <p:spPr>
              <a:xfrm flipV="1">
                <a:off x="6314942" y="3595772"/>
                <a:ext cx="471285" cy="165970"/>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56" name="Straight Arrow Connector 55">
                <a:extLst>
                  <a:ext uri="{FF2B5EF4-FFF2-40B4-BE49-F238E27FC236}">
                    <a16:creationId xmlns:a16="http://schemas.microsoft.com/office/drawing/2014/main" id="{488C1B73-56C3-426C-A9CD-0CB2913AC26A}"/>
                  </a:ext>
                </a:extLst>
              </p:cNvPr>
              <p:cNvCxnSpPr>
                <a:stCxn id="17" idx="3"/>
              </p:cNvCxnSpPr>
              <p:nvPr/>
            </p:nvCxnSpPr>
            <p:spPr>
              <a:xfrm>
                <a:off x="6496744" y="4037939"/>
                <a:ext cx="705567" cy="325259"/>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58" name="Straight Arrow Connector 57">
                <a:extLst>
                  <a:ext uri="{FF2B5EF4-FFF2-40B4-BE49-F238E27FC236}">
                    <a16:creationId xmlns:a16="http://schemas.microsoft.com/office/drawing/2014/main" id="{77FE3111-5269-46BD-867F-8C6717D8C48B}"/>
                  </a:ext>
                </a:extLst>
              </p:cNvPr>
              <p:cNvCxnSpPr>
                <a:cxnSpLocks/>
              </p:cNvCxnSpPr>
              <p:nvPr/>
            </p:nvCxnSpPr>
            <p:spPr>
              <a:xfrm>
                <a:off x="6314942" y="4363198"/>
                <a:ext cx="210035" cy="445870"/>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60" name="Straight Arrow Connector 59">
                <a:extLst>
                  <a:ext uri="{FF2B5EF4-FFF2-40B4-BE49-F238E27FC236}">
                    <a16:creationId xmlns:a16="http://schemas.microsoft.com/office/drawing/2014/main" id="{ECC2D9B7-1E48-42F9-80AC-7E7280A4F10B}"/>
                  </a:ext>
                </a:extLst>
              </p:cNvPr>
              <p:cNvCxnSpPr>
                <a:cxnSpLocks/>
              </p:cNvCxnSpPr>
              <p:nvPr/>
            </p:nvCxnSpPr>
            <p:spPr>
              <a:xfrm flipH="1">
                <a:off x="5396641" y="4327174"/>
                <a:ext cx="353426" cy="258959"/>
              </a:xfrm>
              <a:prstGeom prst="straightConnector1">
                <a:avLst/>
              </a:prstGeom>
              <a:ln w="5715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75" name="Oval 74">
                <a:extLst>
                  <a:ext uri="{FF2B5EF4-FFF2-40B4-BE49-F238E27FC236}">
                    <a16:creationId xmlns:a16="http://schemas.microsoft.com/office/drawing/2014/main" id="{7E2328DC-338A-45E6-8768-269D309454BE}"/>
                  </a:ext>
                </a:extLst>
              </p:cNvPr>
              <p:cNvSpPr/>
              <p:nvPr/>
            </p:nvSpPr>
            <p:spPr>
              <a:xfrm>
                <a:off x="3881931" y="5226757"/>
                <a:ext cx="1556460" cy="1499136"/>
              </a:xfrm>
              <a:prstGeom prst="ellipse">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0BBA205B-B8A1-40E5-AF45-F34F6A6BB72D}"/>
                  </a:ext>
                </a:extLst>
              </p:cNvPr>
              <p:cNvCxnSpPr>
                <a:stCxn id="24" idx="3"/>
              </p:cNvCxnSpPr>
              <p:nvPr/>
            </p:nvCxnSpPr>
            <p:spPr>
              <a:xfrm>
                <a:off x="3186321" y="5064042"/>
                <a:ext cx="787367" cy="433648"/>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81" name="Straight Arrow Connector 80">
                <a:extLst>
                  <a:ext uri="{FF2B5EF4-FFF2-40B4-BE49-F238E27FC236}">
                    <a16:creationId xmlns:a16="http://schemas.microsoft.com/office/drawing/2014/main" id="{4CF31BBF-5F00-4C0D-BCCD-9847A32E6686}"/>
                  </a:ext>
                </a:extLst>
              </p:cNvPr>
              <p:cNvCxnSpPr/>
              <p:nvPr/>
            </p:nvCxnSpPr>
            <p:spPr>
              <a:xfrm>
                <a:off x="4052711" y="4933246"/>
                <a:ext cx="361244" cy="293511"/>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95" name="Connector: Curved 94">
                <a:extLst>
                  <a:ext uri="{FF2B5EF4-FFF2-40B4-BE49-F238E27FC236}">
                    <a16:creationId xmlns:a16="http://schemas.microsoft.com/office/drawing/2014/main" id="{309790D5-01E3-4BA6-B921-5A1FC5824D2F}"/>
                  </a:ext>
                </a:extLst>
              </p:cNvPr>
              <p:cNvCxnSpPr>
                <a:cxnSpLocks/>
                <a:stCxn id="26" idx="2"/>
                <a:endCxn id="75" idx="2"/>
              </p:cNvCxnSpPr>
              <p:nvPr/>
            </p:nvCxnSpPr>
            <p:spPr>
              <a:xfrm rot="16200000" flipH="1">
                <a:off x="2251458" y="4345851"/>
                <a:ext cx="1172819" cy="2088128"/>
              </a:xfrm>
              <a:prstGeom prst="curvedConnector2">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01" name="Connector: Curved 100">
                <a:extLst>
                  <a:ext uri="{FF2B5EF4-FFF2-40B4-BE49-F238E27FC236}">
                    <a16:creationId xmlns:a16="http://schemas.microsoft.com/office/drawing/2014/main" id="{FF4A1309-FA04-4AA4-BA07-6FA9FD772270}"/>
                  </a:ext>
                </a:extLst>
              </p:cNvPr>
              <p:cNvCxnSpPr>
                <a:cxnSpLocks/>
                <a:endCxn id="75" idx="3"/>
              </p:cNvCxnSpPr>
              <p:nvPr/>
            </p:nvCxnSpPr>
            <p:spPr>
              <a:xfrm rot="16200000" flipH="1">
                <a:off x="1339181" y="3735661"/>
                <a:ext cx="2803703" cy="2737673"/>
              </a:xfrm>
              <a:prstGeom prst="curvedConnector3">
                <a:avLst>
                  <a:gd name="adj1" fmla="val 104307"/>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13" name="Connector: Curved 112">
                <a:extLst>
                  <a:ext uri="{FF2B5EF4-FFF2-40B4-BE49-F238E27FC236}">
                    <a16:creationId xmlns:a16="http://schemas.microsoft.com/office/drawing/2014/main" id="{D091AAC5-1CA0-4BA7-BE95-C87CCAEBAB02}"/>
                  </a:ext>
                </a:extLst>
              </p:cNvPr>
              <p:cNvCxnSpPr>
                <a:stCxn id="19" idx="3"/>
                <a:endCxn id="75" idx="5"/>
              </p:cNvCxnSpPr>
              <p:nvPr/>
            </p:nvCxnSpPr>
            <p:spPr>
              <a:xfrm flipH="1">
                <a:off x="5210453" y="3458076"/>
                <a:ext cx="2126561" cy="3048274"/>
              </a:xfrm>
              <a:prstGeom prst="curvedConnector4">
                <a:avLst>
                  <a:gd name="adj1" fmla="val -20836"/>
                  <a:gd name="adj2" fmla="val 101740"/>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17" name="Connector: Curved 116">
                <a:extLst>
                  <a:ext uri="{FF2B5EF4-FFF2-40B4-BE49-F238E27FC236}">
                    <a16:creationId xmlns:a16="http://schemas.microsoft.com/office/drawing/2014/main" id="{86D5FE81-9C68-4D28-958A-7E38839654D6}"/>
                  </a:ext>
                </a:extLst>
              </p:cNvPr>
              <p:cNvCxnSpPr>
                <a:stCxn id="13" idx="2"/>
                <a:endCxn id="75" idx="6"/>
              </p:cNvCxnSpPr>
              <p:nvPr/>
            </p:nvCxnSpPr>
            <p:spPr>
              <a:xfrm rot="5400000">
                <a:off x="5801479" y="4440789"/>
                <a:ext cx="1172448" cy="1898624"/>
              </a:xfrm>
              <a:prstGeom prst="curvedConnector2">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19" name="Straight Arrow Connector 118">
                <a:extLst>
                  <a:ext uri="{FF2B5EF4-FFF2-40B4-BE49-F238E27FC236}">
                    <a16:creationId xmlns:a16="http://schemas.microsoft.com/office/drawing/2014/main" id="{B2BE7D58-3A69-4039-BCAA-7E431119B537}"/>
                  </a:ext>
                </a:extLst>
              </p:cNvPr>
              <p:cNvCxnSpPr>
                <a:endCxn id="75" idx="7"/>
              </p:cNvCxnSpPr>
              <p:nvPr/>
            </p:nvCxnSpPr>
            <p:spPr>
              <a:xfrm flipH="1">
                <a:off x="5210453" y="5226757"/>
                <a:ext cx="878223" cy="219543"/>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21" name="Straight Arrow Connector 120">
                <a:extLst>
                  <a:ext uri="{FF2B5EF4-FFF2-40B4-BE49-F238E27FC236}">
                    <a16:creationId xmlns:a16="http://schemas.microsoft.com/office/drawing/2014/main" id="{3CC94ABF-4E99-410A-B94D-3CEEB2393949}"/>
                  </a:ext>
                </a:extLst>
              </p:cNvPr>
              <p:cNvCxnSpPr>
                <a:cxnSpLocks/>
              </p:cNvCxnSpPr>
              <p:nvPr/>
            </p:nvCxnSpPr>
            <p:spPr>
              <a:xfrm flipH="1">
                <a:off x="4902093" y="4933246"/>
                <a:ext cx="188588" cy="293511"/>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26" name="TextBox 125">
                <a:extLst>
                  <a:ext uri="{FF2B5EF4-FFF2-40B4-BE49-F238E27FC236}">
                    <a16:creationId xmlns:a16="http://schemas.microsoft.com/office/drawing/2014/main" id="{78209746-0E2C-40BE-948F-9CADAE3A12F0}"/>
                  </a:ext>
                </a:extLst>
              </p:cNvPr>
              <p:cNvSpPr txBox="1"/>
              <p:nvPr/>
            </p:nvSpPr>
            <p:spPr>
              <a:xfrm rot="1775669">
                <a:off x="2423620" y="3920800"/>
                <a:ext cx="1200040" cy="246221"/>
              </a:xfrm>
              <a:prstGeom prst="rect">
                <a:avLst/>
              </a:prstGeom>
              <a:noFill/>
            </p:spPr>
            <p:txBody>
              <a:bodyPr wrap="square">
                <a:spAutoFit/>
              </a:bodyPr>
              <a:lstStyle/>
              <a:p>
                <a:r>
                  <a:rPr lang="en-US" sz="1000" b="1" dirty="0">
                    <a:latin typeface="Tahoma" panose="020B0604030504040204" pitchFamily="34" charset="0"/>
                    <a:ea typeface="Tahoma" panose="020B0604030504040204" pitchFamily="34" charset="0"/>
                    <a:cs typeface="Tahoma" panose="020B0604030504040204" pitchFamily="34" charset="0"/>
                  </a:rPr>
                  <a:t>Handler</a:t>
                </a:r>
                <a:endParaRPr lang="en-US" sz="1000" b="1" dirty="0"/>
              </a:p>
            </p:txBody>
          </p:sp>
          <p:sp>
            <p:nvSpPr>
              <p:cNvPr id="127" name="TextBox 126">
                <a:extLst>
                  <a:ext uri="{FF2B5EF4-FFF2-40B4-BE49-F238E27FC236}">
                    <a16:creationId xmlns:a16="http://schemas.microsoft.com/office/drawing/2014/main" id="{10966D19-7644-47DB-966E-6EA149DAFD25}"/>
                  </a:ext>
                </a:extLst>
              </p:cNvPr>
              <p:cNvSpPr txBox="1"/>
              <p:nvPr/>
            </p:nvSpPr>
            <p:spPr>
              <a:xfrm rot="1775669">
                <a:off x="5823195" y="3949461"/>
                <a:ext cx="1200040" cy="246221"/>
              </a:xfrm>
              <a:prstGeom prst="rect">
                <a:avLst/>
              </a:prstGeom>
              <a:noFill/>
            </p:spPr>
            <p:txBody>
              <a:bodyPr wrap="square">
                <a:spAutoFit/>
              </a:bodyPr>
              <a:lstStyle/>
              <a:p>
                <a:r>
                  <a:rPr lang="en-US" sz="1000" b="1" dirty="0">
                    <a:latin typeface="Tahoma" panose="020B0604030504040204" pitchFamily="34" charset="0"/>
                    <a:ea typeface="Tahoma" panose="020B0604030504040204" pitchFamily="34" charset="0"/>
                    <a:cs typeface="Tahoma" panose="020B0604030504040204" pitchFamily="34" charset="0"/>
                  </a:rPr>
                  <a:t>Handler</a:t>
                </a:r>
                <a:endParaRPr lang="en-US" sz="1000" b="1" dirty="0"/>
              </a:p>
            </p:txBody>
          </p:sp>
          <p:sp>
            <p:nvSpPr>
              <p:cNvPr id="128" name="TextBox 127">
                <a:extLst>
                  <a:ext uri="{FF2B5EF4-FFF2-40B4-BE49-F238E27FC236}">
                    <a16:creationId xmlns:a16="http://schemas.microsoft.com/office/drawing/2014/main" id="{517A128F-FC42-440D-A45B-CA756DE81240}"/>
                  </a:ext>
                </a:extLst>
              </p:cNvPr>
              <p:cNvSpPr txBox="1"/>
              <p:nvPr/>
            </p:nvSpPr>
            <p:spPr>
              <a:xfrm rot="1775669">
                <a:off x="1605490" y="4552429"/>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29" name="TextBox 128">
                <a:extLst>
                  <a:ext uri="{FF2B5EF4-FFF2-40B4-BE49-F238E27FC236}">
                    <a16:creationId xmlns:a16="http://schemas.microsoft.com/office/drawing/2014/main" id="{CD5FE23D-9945-4402-86EC-57298A9A5E1C}"/>
                  </a:ext>
                </a:extLst>
              </p:cNvPr>
              <p:cNvSpPr txBox="1"/>
              <p:nvPr/>
            </p:nvSpPr>
            <p:spPr>
              <a:xfrm rot="1775669">
                <a:off x="1383994" y="3480196"/>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0" name="TextBox 129">
                <a:extLst>
                  <a:ext uri="{FF2B5EF4-FFF2-40B4-BE49-F238E27FC236}">
                    <a16:creationId xmlns:a16="http://schemas.microsoft.com/office/drawing/2014/main" id="{EFB43581-0246-4E96-8BA2-EBC0675ADF82}"/>
                  </a:ext>
                </a:extLst>
              </p:cNvPr>
              <p:cNvSpPr txBox="1"/>
              <p:nvPr/>
            </p:nvSpPr>
            <p:spPr>
              <a:xfrm rot="1775669">
                <a:off x="2731066" y="5097438"/>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1" name="TextBox 130">
                <a:extLst>
                  <a:ext uri="{FF2B5EF4-FFF2-40B4-BE49-F238E27FC236}">
                    <a16:creationId xmlns:a16="http://schemas.microsoft.com/office/drawing/2014/main" id="{1427A0FE-349D-46CD-B4CE-D84658FF1CF2}"/>
                  </a:ext>
                </a:extLst>
              </p:cNvPr>
              <p:cNvSpPr txBox="1"/>
              <p:nvPr/>
            </p:nvSpPr>
            <p:spPr>
              <a:xfrm rot="1775669">
                <a:off x="3731258" y="4759880"/>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2" name="TextBox 131">
                <a:extLst>
                  <a:ext uri="{FF2B5EF4-FFF2-40B4-BE49-F238E27FC236}">
                    <a16:creationId xmlns:a16="http://schemas.microsoft.com/office/drawing/2014/main" id="{F85B6EA3-6B27-491A-92A7-6EE85900251D}"/>
                  </a:ext>
                </a:extLst>
              </p:cNvPr>
              <p:cNvSpPr txBox="1"/>
              <p:nvPr/>
            </p:nvSpPr>
            <p:spPr>
              <a:xfrm rot="1775669">
                <a:off x="6128693" y="5112969"/>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4" name="TextBox 133">
                <a:extLst>
                  <a:ext uri="{FF2B5EF4-FFF2-40B4-BE49-F238E27FC236}">
                    <a16:creationId xmlns:a16="http://schemas.microsoft.com/office/drawing/2014/main" id="{5A33A21D-F81E-46E5-96C8-3D70E6E84F21}"/>
                  </a:ext>
                </a:extLst>
              </p:cNvPr>
              <p:cNvSpPr txBox="1"/>
              <p:nvPr/>
            </p:nvSpPr>
            <p:spPr>
              <a:xfrm rot="1775669">
                <a:off x="5023502" y="4784761"/>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5" name="TextBox 134">
                <a:extLst>
                  <a:ext uri="{FF2B5EF4-FFF2-40B4-BE49-F238E27FC236}">
                    <a16:creationId xmlns:a16="http://schemas.microsoft.com/office/drawing/2014/main" id="{8D76508D-E19B-49C2-9624-2833AA3B8327}"/>
                  </a:ext>
                </a:extLst>
              </p:cNvPr>
              <p:cNvSpPr txBox="1"/>
              <p:nvPr/>
            </p:nvSpPr>
            <p:spPr>
              <a:xfrm rot="1775669">
                <a:off x="7148371" y="4561745"/>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sp>
            <p:nvSpPr>
              <p:cNvPr id="136" name="TextBox 135">
                <a:extLst>
                  <a:ext uri="{FF2B5EF4-FFF2-40B4-BE49-F238E27FC236}">
                    <a16:creationId xmlns:a16="http://schemas.microsoft.com/office/drawing/2014/main" id="{DF5022FB-833C-49C6-BD0A-A320E4514FA9}"/>
                  </a:ext>
                </a:extLst>
              </p:cNvPr>
              <p:cNvSpPr txBox="1"/>
              <p:nvPr/>
            </p:nvSpPr>
            <p:spPr>
              <a:xfrm rot="1775669">
                <a:off x="6878419" y="3499149"/>
                <a:ext cx="1200040" cy="184666"/>
              </a:xfrm>
              <a:prstGeom prst="rect">
                <a:avLst/>
              </a:prstGeom>
              <a:noFill/>
            </p:spPr>
            <p:txBody>
              <a:bodyPr wrap="square">
                <a:spAutoFit/>
              </a:bodyPr>
              <a:lstStyle/>
              <a:p>
                <a:r>
                  <a:rPr lang="en-US" sz="600" b="1" dirty="0">
                    <a:latin typeface="Tahoma" panose="020B0604030504040204" pitchFamily="34" charset="0"/>
                    <a:ea typeface="Tahoma" panose="020B0604030504040204" pitchFamily="34" charset="0"/>
                    <a:cs typeface="Tahoma" panose="020B0604030504040204" pitchFamily="34" charset="0"/>
                  </a:rPr>
                  <a:t>Zombie</a:t>
                </a:r>
                <a:endParaRPr lang="en-US" sz="600" b="1" dirty="0"/>
              </a:p>
            </p:txBody>
          </p:sp>
        </p:grpSp>
      </p:grpSp>
      <p:sp>
        <p:nvSpPr>
          <p:cNvPr id="141" name="Speech Bubble: Oval 140">
            <a:extLst>
              <a:ext uri="{FF2B5EF4-FFF2-40B4-BE49-F238E27FC236}">
                <a16:creationId xmlns:a16="http://schemas.microsoft.com/office/drawing/2014/main" id="{4200B8E7-3CFC-4996-A775-3C7A67F9A53F}"/>
              </a:ext>
            </a:extLst>
          </p:cNvPr>
          <p:cNvSpPr/>
          <p:nvPr/>
        </p:nvSpPr>
        <p:spPr>
          <a:xfrm>
            <a:off x="5160602" y="2800268"/>
            <a:ext cx="2089733" cy="516966"/>
          </a:xfrm>
          <a:prstGeom prst="wedgeEllipseCallout">
            <a:avLst>
              <a:gd name="adj1" fmla="val -63209"/>
              <a:gd name="adj2" fmla="val 62500"/>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err="1">
                <a:solidFill>
                  <a:schemeClr val="tx1"/>
                </a:solidFill>
                <a:effectLst/>
                <a:latin typeface="Tahoma"/>
                <a:ea typeface="Tahoma"/>
                <a:cs typeface="Tahoma"/>
              </a:rPr>
              <a:t>Kẻ</a:t>
            </a:r>
            <a:r>
              <a:rPr lang="en-US" sz="1200" dirty="0">
                <a:solidFill>
                  <a:schemeClr val="tx1"/>
                </a:solidFill>
                <a:effectLst/>
                <a:latin typeface="Tahoma"/>
                <a:ea typeface="Tahoma"/>
                <a:cs typeface="Tahoma"/>
              </a:rPr>
              <a:t> </a:t>
            </a:r>
            <a:r>
              <a:rPr lang="en-US" sz="1200" dirty="0" err="1">
                <a:solidFill>
                  <a:schemeClr val="tx1"/>
                </a:solidFill>
                <a:effectLst/>
                <a:latin typeface="Tahoma"/>
                <a:ea typeface="Tahoma"/>
                <a:cs typeface="Tahoma"/>
              </a:rPr>
              <a:t>tấn</a:t>
            </a:r>
            <a:r>
              <a:rPr lang="en-US" sz="1200" dirty="0">
                <a:solidFill>
                  <a:schemeClr val="tx1"/>
                </a:solidFill>
                <a:effectLst/>
                <a:latin typeface="Tahoma"/>
                <a:ea typeface="Tahoma"/>
                <a:cs typeface="Tahoma"/>
              </a:rPr>
              <a:t> </a:t>
            </a:r>
            <a:r>
              <a:rPr lang="en-US" sz="1200" dirty="0" err="1">
                <a:solidFill>
                  <a:schemeClr val="tx1"/>
                </a:solidFill>
                <a:effectLst/>
                <a:latin typeface="Tahoma"/>
                <a:ea typeface="Tahoma"/>
                <a:cs typeface="Tahoma"/>
              </a:rPr>
              <a:t>công</a:t>
            </a:r>
            <a:r>
              <a:rPr lang="en-US" sz="1200" dirty="0">
                <a:solidFill>
                  <a:schemeClr val="tx1"/>
                </a:solidFill>
                <a:effectLst/>
                <a:latin typeface="Tahoma"/>
                <a:ea typeface="Tahoma"/>
                <a:cs typeface="Tahoma"/>
              </a:rPr>
              <a:t> </a:t>
            </a:r>
            <a:r>
              <a:rPr lang="en-US" sz="1200" dirty="0" err="1">
                <a:solidFill>
                  <a:schemeClr val="tx1"/>
                </a:solidFill>
                <a:latin typeface="Tahoma"/>
                <a:ea typeface="Tahoma"/>
                <a:cs typeface="Tahoma"/>
              </a:rPr>
              <a:t>lây</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nhiễm</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các</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hệ</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thống</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xử</a:t>
            </a:r>
            <a:r>
              <a:rPr lang="en-US" sz="1200" dirty="0">
                <a:solidFill>
                  <a:schemeClr val="tx1"/>
                </a:solidFill>
                <a:latin typeface="Tahoma"/>
                <a:ea typeface="Tahoma"/>
                <a:cs typeface="Tahoma"/>
              </a:rPr>
              <a:t> </a:t>
            </a:r>
            <a:r>
              <a:rPr lang="en-US" sz="1200" dirty="0" err="1">
                <a:solidFill>
                  <a:schemeClr val="tx1"/>
                </a:solidFill>
                <a:latin typeface="Tahoma"/>
                <a:ea typeface="Tahoma"/>
                <a:cs typeface="Tahoma"/>
              </a:rPr>
              <a:t>lý</a:t>
            </a:r>
          </a:p>
        </p:txBody>
      </p:sp>
      <p:sp>
        <p:nvSpPr>
          <p:cNvPr id="142" name="Speech Bubble: Oval 141">
            <a:extLst>
              <a:ext uri="{FF2B5EF4-FFF2-40B4-BE49-F238E27FC236}">
                <a16:creationId xmlns:a16="http://schemas.microsoft.com/office/drawing/2014/main" id="{EC2D7573-7B85-40E4-A6D3-A6DFC7ADEB95}"/>
              </a:ext>
            </a:extLst>
          </p:cNvPr>
          <p:cNvSpPr/>
          <p:nvPr/>
        </p:nvSpPr>
        <p:spPr>
          <a:xfrm>
            <a:off x="52921" y="4573805"/>
            <a:ext cx="1350001" cy="2164664"/>
          </a:xfrm>
          <a:prstGeom prst="wedgeEllipseCallout">
            <a:avLst>
              <a:gd name="adj1" fmla="val 133916"/>
              <a:gd name="adj2" fmla="val -53458"/>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Hệ</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thống</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xử</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lí</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lây</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nhiễm</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nhiều</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hệ</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thống</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(zombie)</a:t>
            </a:r>
            <a:endParaRPr lang="en-US" sz="1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43" name="Speech Bubble: Oval 142">
            <a:extLst>
              <a:ext uri="{FF2B5EF4-FFF2-40B4-BE49-F238E27FC236}">
                <a16:creationId xmlns:a16="http://schemas.microsoft.com/office/drawing/2014/main" id="{80720DB2-A4CE-4632-B924-974A2263BB8A}"/>
              </a:ext>
            </a:extLst>
          </p:cNvPr>
          <p:cNvSpPr/>
          <p:nvPr/>
        </p:nvSpPr>
        <p:spPr>
          <a:xfrm>
            <a:off x="7812663" y="4233553"/>
            <a:ext cx="1278416" cy="1799569"/>
          </a:xfrm>
          <a:prstGeom prst="wedgeEllipseCallout">
            <a:avLst>
              <a:gd name="adj1" fmla="val -234055"/>
              <a:gd name="adj2" fmla="val 34558"/>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Zombies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tấn</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công</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hệ</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thống</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mục</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tiêu</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cùng</a:t>
            </a:r>
            <a:r>
              <a:rPr lang="en-US" sz="1400" dirty="0">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lang="en-US" sz="1400" dirty="0" err="1">
                <a:solidFill>
                  <a:schemeClr val="tx1"/>
                </a:solidFill>
                <a:effectLst/>
                <a:latin typeface="Tahoma" panose="020B0604030504040204" pitchFamily="34" charset="0"/>
                <a:ea typeface="Tahoma" panose="020B0604030504040204" pitchFamily="34" charset="0"/>
                <a:cs typeface="Tahoma" panose="020B0604030504040204" pitchFamily="34" charset="0"/>
              </a:rPr>
              <a:t>nhau</a:t>
            </a:r>
            <a:endParaRPr lang="en-US" sz="1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8113185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677636" y="-27384"/>
            <a:ext cx="10495642" cy="713184"/>
          </a:xfrm>
        </p:spPr>
        <p:txBody>
          <a:bodyPr/>
          <a:lstStyle/>
          <a:p>
            <a:r>
              <a:rPr lang="en-US" dirty="0"/>
              <a:t>Preparation for Multiple Component Incidents</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40</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382538" y="1274115"/>
            <a:ext cx="6469818" cy="986286"/>
          </a:xfrm>
          <a:prstGeom prst="roundRect">
            <a:avLst/>
          </a:prstGeom>
          <a:ln/>
        </p:spPr>
        <p:style>
          <a:lnRef idx="1">
            <a:schemeClr val="accent3"/>
          </a:lnRef>
          <a:fillRef idx="2">
            <a:schemeClr val="accent3"/>
          </a:fillRef>
          <a:effectRef idx="1">
            <a:schemeClr val="accent3"/>
          </a:effectRef>
          <a:fontRef idx="minor">
            <a:schemeClr val="dk1"/>
          </a:fontRef>
        </p:style>
        <p:txBody>
          <a:bodyPr lIns="91440" tIns="45720" rIns="91440" bIns="45720" rtlCol="0" anchor="ctr"/>
          <a:lstStyle/>
          <a:p>
            <a:pPr algn="just"/>
            <a:r>
              <a:rPr lang="en-US" sz="2000" dirty="0" err="1">
                <a:latin typeface="Tahoma"/>
                <a:ea typeface="Tahoma"/>
                <a:cs typeface="Tahoma"/>
              </a:rPr>
              <a:t>Rất</a:t>
            </a:r>
            <a:r>
              <a:rPr lang="en-US" sz="2000" dirty="0">
                <a:latin typeface="Tahoma"/>
                <a:ea typeface="Tahoma"/>
                <a:cs typeface="Tahoma"/>
              </a:rPr>
              <a:t> </a:t>
            </a:r>
            <a:r>
              <a:rPr lang="en-US" sz="2000" dirty="0" err="1">
                <a:latin typeface="Tahoma"/>
                <a:ea typeface="Tahoma"/>
                <a:cs typeface="Tahoma"/>
              </a:rPr>
              <a:t>khó</a:t>
            </a:r>
            <a:r>
              <a:rPr lang="en-US" sz="2000" dirty="0">
                <a:latin typeface="Tahoma"/>
                <a:ea typeface="Tahoma"/>
                <a:cs typeface="Tahoma"/>
              </a:rPr>
              <a:t> </a:t>
            </a:r>
            <a:r>
              <a:rPr lang="en-US" sz="2000" dirty="0" err="1">
                <a:latin typeface="Tahoma"/>
                <a:ea typeface="Tahoma"/>
                <a:cs typeface="Tahoma"/>
              </a:rPr>
              <a:t>để</a:t>
            </a:r>
            <a:r>
              <a:rPr lang="en-US" sz="2000" dirty="0">
                <a:latin typeface="Tahoma"/>
                <a:ea typeface="Tahoma"/>
                <a:cs typeface="Tahoma"/>
              </a:rPr>
              <a:t> </a:t>
            </a:r>
            <a:r>
              <a:rPr lang="en-US" sz="2000" dirty="0" err="1">
                <a:latin typeface="Tahoma"/>
                <a:ea typeface="Tahoma"/>
                <a:cs typeface="Tahoma"/>
              </a:rPr>
              <a:t>phân</a:t>
            </a:r>
            <a:r>
              <a:rPr lang="en-US" sz="2000" dirty="0">
                <a:latin typeface="Tahoma"/>
                <a:ea typeface="Tahoma"/>
                <a:cs typeface="Tahoma"/>
              </a:rPr>
              <a:t> </a:t>
            </a:r>
            <a:r>
              <a:rPr lang="en-US" sz="2000" dirty="0" err="1">
                <a:latin typeface="Tahoma"/>
                <a:ea typeface="Tahoma"/>
                <a:cs typeface="Tahoma"/>
              </a:rPr>
              <a:t>tích</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đa</a:t>
            </a:r>
            <a:r>
              <a:rPr lang="en-US" sz="2000" dirty="0">
                <a:latin typeface="Tahoma"/>
                <a:ea typeface="Tahoma"/>
                <a:cs typeface="Tahoma"/>
              </a:rPr>
              <a:t> </a:t>
            </a:r>
            <a:r>
              <a:rPr lang="en-US" sz="2000" dirty="0" err="1">
                <a:latin typeface="Tahoma"/>
                <a:ea typeface="Tahoma"/>
                <a:cs typeface="Tahoma"/>
              </a:rPr>
              <a:t>thành</a:t>
            </a:r>
            <a:r>
              <a:rPr lang="en-US" sz="2000" dirty="0">
                <a:latin typeface="Tahoma"/>
                <a:ea typeface="Tahoma"/>
                <a:cs typeface="Tahoma"/>
              </a:rPr>
              <a:t> </a:t>
            </a:r>
            <a:r>
              <a:rPr lang="en-US" sz="2000" dirty="0" err="1">
                <a:latin typeface="Tahoma"/>
                <a:ea typeface="Tahoma"/>
                <a:cs typeface="Tahoma"/>
              </a:rPr>
              <a:t>tố</a:t>
            </a:r>
            <a:r>
              <a:rPr lang="en-US" sz="2000" dirty="0">
                <a:latin typeface="Tahoma"/>
                <a:ea typeface="Tahoma"/>
                <a:cs typeface="Tahoma"/>
              </a:rPr>
              <a:t>, </a:t>
            </a:r>
            <a:r>
              <a:rPr lang="en-US" sz="2000" dirty="0" err="1">
                <a:latin typeface="Tahoma"/>
                <a:ea typeface="Tahoma"/>
                <a:cs typeface="Tahoma"/>
              </a:rPr>
              <a:t>vì</a:t>
            </a:r>
            <a:r>
              <a:rPr lang="en-US" sz="2000" dirty="0">
                <a:latin typeface="Tahoma"/>
                <a:ea typeface="Tahoma"/>
                <a:cs typeface="Tahoma"/>
              </a:rPr>
              <a:t> </a:t>
            </a:r>
            <a:r>
              <a:rPr lang="en-US" sz="2000" dirty="0" err="1">
                <a:latin typeface="Tahoma"/>
                <a:ea typeface="Tahoma"/>
                <a:cs typeface="Tahoma"/>
              </a:rPr>
              <a:t>người</a:t>
            </a:r>
            <a:r>
              <a:rPr lang="en-US" sz="2000" dirty="0">
                <a:latin typeface="Tahoma"/>
                <a:ea typeface="Tahoma"/>
                <a:cs typeface="Tahoma"/>
              </a:rPr>
              <a:t> </a:t>
            </a:r>
            <a:r>
              <a:rPr lang="en-US" sz="2000" dirty="0" err="1">
                <a:latin typeface="Tahoma"/>
                <a:ea typeface="Tahoma"/>
                <a:cs typeface="Tahoma"/>
              </a:rPr>
              <a:t>xử</a:t>
            </a:r>
            <a:r>
              <a:rPr lang="en-US" sz="2000" dirty="0">
                <a:latin typeface="Tahoma"/>
                <a:ea typeface="Tahoma"/>
                <a:cs typeface="Tahoma"/>
              </a:rPr>
              <a:t> </a:t>
            </a:r>
            <a:r>
              <a:rPr lang="en-US" sz="2000" dirty="0" err="1">
                <a:latin typeface="Tahoma"/>
                <a:ea typeface="Tahoma"/>
                <a:cs typeface="Tahoma"/>
              </a:rPr>
              <a:t>lý</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có</a:t>
            </a:r>
            <a:r>
              <a:rPr lang="en-US" sz="2000" dirty="0">
                <a:latin typeface="Tahoma"/>
                <a:ea typeface="Tahoma"/>
                <a:cs typeface="Tahoma"/>
              </a:rPr>
              <a:t> </a:t>
            </a:r>
            <a:r>
              <a:rPr lang="en-US" sz="2000" dirty="0" err="1">
                <a:latin typeface="Tahoma"/>
                <a:ea typeface="Tahoma"/>
                <a:cs typeface="Tahoma"/>
              </a:rPr>
              <a:t>thể</a:t>
            </a:r>
            <a:r>
              <a:rPr lang="en-US" sz="2000" dirty="0">
                <a:latin typeface="Tahoma"/>
                <a:ea typeface="Tahoma"/>
                <a:cs typeface="Tahoma"/>
              </a:rPr>
              <a:t> </a:t>
            </a:r>
            <a:r>
              <a:rPr lang="en-US" sz="2000" dirty="0" err="1">
                <a:latin typeface="Tahoma"/>
                <a:ea typeface="Tahoma"/>
                <a:cs typeface="Tahoma"/>
              </a:rPr>
              <a:t>không</a:t>
            </a:r>
            <a:r>
              <a:rPr lang="en-US" sz="2000" dirty="0">
                <a:latin typeface="Tahoma"/>
                <a:ea typeface="Tahoma"/>
                <a:cs typeface="Tahoma"/>
              </a:rPr>
              <a:t> </a:t>
            </a:r>
            <a:r>
              <a:rPr lang="en-US" sz="2000" dirty="0" err="1">
                <a:latin typeface="Tahoma"/>
                <a:ea typeface="Tahoma"/>
                <a:cs typeface="Tahoma"/>
              </a:rPr>
              <a:t>biết</a:t>
            </a:r>
            <a:r>
              <a:rPr lang="en-US" sz="2000" dirty="0">
                <a:latin typeface="Tahoma"/>
                <a:ea typeface="Tahoma"/>
                <a:cs typeface="Tahoma"/>
              </a:rPr>
              <a:t> </a:t>
            </a:r>
            <a:r>
              <a:rPr lang="en-US" sz="2000" dirty="0" err="1">
                <a:latin typeface="Tahoma"/>
                <a:ea typeface="Tahoma"/>
                <a:cs typeface="Tahoma"/>
              </a:rPr>
              <a:t>rằng</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bao </a:t>
            </a:r>
            <a:r>
              <a:rPr lang="en-US" sz="2000" dirty="0" err="1">
                <a:latin typeface="Tahoma"/>
                <a:ea typeface="Tahoma"/>
                <a:cs typeface="Tahoma"/>
              </a:rPr>
              <a:t>gồm</a:t>
            </a:r>
            <a:r>
              <a:rPr lang="en-US" sz="2000" dirty="0">
                <a:latin typeface="Tahoma"/>
                <a:ea typeface="Tahoma"/>
                <a:cs typeface="Tahoma"/>
              </a:rPr>
              <a:t> </a:t>
            </a:r>
            <a:r>
              <a:rPr lang="en-US" sz="2000" dirty="0" err="1">
                <a:latin typeface="Tahoma"/>
                <a:ea typeface="Tahoma"/>
                <a:cs typeface="Tahoma"/>
              </a:rPr>
              <a:t>nhiều</a:t>
            </a:r>
            <a:r>
              <a:rPr lang="en-US" sz="2000" dirty="0">
                <a:latin typeface="Tahoma"/>
                <a:ea typeface="Tahoma"/>
                <a:cs typeface="Tahoma"/>
              </a:rPr>
              <a:t> </a:t>
            </a:r>
            <a:r>
              <a:rPr lang="en-US" sz="2000" dirty="0" err="1">
                <a:latin typeface="Tahoma"/>
                <a:ea typeface="Tahoma"/>
                <a:cs typeface="Tahoma"/>
              </a:rPr>
              <a:t>giai</a:t>
            </a:r>
            <a:r>
              <a:rPr lang="en-US" sz="2000" dirty="0">
                <a:latin typeface="Tahoma"/>
                <a:ea typeface="Tahoma"/>
                <a:cs typeface="Tahoma"/>
              </a:rPr>
              <a:t> </a:t>
            </a:r>
            <a:r>
              <a:rPr lang="en-US" sz="2000" dirty="0" err="1">
                <a:latin typeface="Tahoma"/>
                <a:ea typeface="Tahoma"/>
                <a:cs typeface="Tahoma"/>
              </a:rPr>
              <a:t>đoạn</a:t>
            </a:r>
            <a:endParaRPr lang="en-US" sz="2000"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382538" y="2637090"/>
            <a:ext cx="6469818" cy="986286"/>
          </a:xfrm>
          <a:prstGeom prst="roundRect">
            <a:avLst/>
          </a:prstGeom>
          <a:ln/>
        </p:spPr>
        <p:style>
          <a:lnRef idx="1">
            <a:schemeClr val="accent3"/>
          </a:lnRef>
          <a:fillRef idx="2">
            <a:schemeClr val="accent3"/>
          </a:fillRef>
          <a:effectRef idx="1">
            <a:schemeClr val="accent3"/>
          </a:effectRef>
          <a:fontRef idx="minor">
            <a:schemeClr val="dk1"/>
          </a:fontRef>
        </p:style>
        <p:txBody>
          <a:bodyPr lIns="91440" tIns="45720" rIns="91440" bIns="45720" rtlCol="0" anchor="ctr"/>
          <a:lstStyle/>
          <a:p>
            <a:pPr algn="just"/>
            <a:r>
              <a:rPr lang="en-US" sz="2000" dirty="0" err="1">
                <a:latin typeface="Tahoma"/>
                <a:ea typeface="Tahoma"/>
                <a:cs typeface="Tahoma"/>
              </a:rPr>
              <a:t>Yêu</a:t>
            </a:r>
            <a:r>
              <a:rPr lang="en-US" sz="2000" dirty="0">
                <a:latin typeface="Tahoma"/>
                <a:ea typeface="Tahoma"/>
                <a:cs typeface="Tahoma"/>
              </a:rPr>
              <a:t> </a:t>
            </a:r>
            <a:r>
              <a:rPr lang="en-US" sz="2000" dirty="0" err="1">
                <a:latin typeface="Tahoma"/>
                <a:ea typeface="Tahoma"/>
                <a:cs typeface="Tahoma"/>
              </a:rPr>
              <a:t>cầu</a:t>
            </a:r>
            <a:r>
              <a:rPr lang="en-US" sz="2000" dirty="0">
                <a:latin typeface="Tahoma"/>
                <a:ea typeface="Tahoma"/>
                <a:cs typeface="Tahoma"/>
              </a:rPr>
              <a:t> </a:t>
            </a:r>
            <a:r>
              <a:rPr lang="en-US" sz="2000" dirty="0" err="1">
                <a:latin typeface="Tahoma"/>
                <a:ea typeface="Tahoma"/>
                <a:cs typeface="Tahoma"/>
              </a:rPr>
              <a:t>nhóm</a:t>
            </a:r>
            <a:r>
              <a:rPr lang="en-US" sz="2000" dirty="0">
                <a:latin typeface="Tahoma"/>
                <a:ea typeface="Tahoma"/>
                <a:cs typeface="Tahoma"/>
              </a:rPr>
              <a:t> </a:t>
            </a:r>
            <a:r>
              <a:rPr lang="en-US" sz="2000" dirty="0" err="1">
                <a:latin typeface="Tahoma"/>
                <a:ea typeface="Tahoma"/>
                <a:cs typeface="Tahoma"/>
              </a:rPr>
              <a:t>xử</a:t>
            </a:r>
            <a:r>
              <a:rPr lang="en-US" sz="2000" dirty="0">
                <a:latin typeface="Tahoma"/>
                <a:ea typeface="Tahoma"/>
                <a:cs typeface="Tahoma"/>
              </a:rPr>
              <a:t> </a:t>
            </a:r>
            <a:r>
              <a:rPr lang="en-US" sz="2000" dirty="0" err="1">
                <a:latin typeface="Tahoma"/>
                <a:ea typeface="Tahoma"/>
                <a:cs typeface="Tahoma"/>
              </a:rPr>
              <a:t>lý</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xem</a:t>
            </a:r>
            <a:r>
              <a:rPr lang="en-US" sz="2000" dirty="0">
                <a:latin typeface="Tahoma"/>
                <a:ea typeface="Tahoma"/>
                <a:cs typeface="Tahoma"/>
              </a:rPr>
              <a:t> </a:t>
            </a:r>
            <a:r>
              <a:rPr lang="en-US" sz="2000" dirty="0" err="1">
                <a:latin typeface="Tahoma"/>
                <a:ea typeface="Tahoma"/>
                <a:cs typeface="Tahoma"/>
              </a:rPr>
              <a:t>xét</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tình</a:t>
            </a:r>
            <a:r>
              <a:rPr lang="en-US" sz="2000" dirty="0">
                <a:latin typeface="Tahoma"/>
                <a:ea typeface="Tahoma"/>
                <a:cs typeface="Tahoma"/>
              </a:rPr>
              <a:t> </a:t>
            </a:r>
            <a:r>
              <a:rPr lang="en-US" sz="2000" dirty="0" err="1">
                <a:latin typeface="Tahoma"/>
                <a:ea typeface="Tahoma"/>
                <a:cs typeface="Tahoma"/>
              </a:rPr>
              <a:t>huống</a:t>
            </a:r>
            <a:r>
              <a:rPr lang="en-US" sz="2000" dirty="0">
                <a:latin typeface="Tahoma"/>
                <a:ea typeface="Tahoma"/>
                <a:cs typeface="Tahoma"/>
              </a:rPr>
              <a:t> </a:t>
            </a:r>
            <a:r>
              <a:rPr lang="en-US" sz="2000" dirty="0" err="1">
                <a:latin typeface="Tahoma"/>
                <a:ea typeface="Tahoma"/>
                <a:cs typeface="Tahoma"/>
              </a:rPr>
              <a:t>liên</a:t>
            </a:r>
            <a:r>
              <a:rPr lang="en-US" sz="2000" dirty="0">
                <a:latin typeface="Tahoma"/>
                <a:ea typeface="Tahoma"/>
                <a:cs typeface="Tahoma"/>
              </a:rPr>
              <a:t> </a:t>
            </a:r>
            <a:r>
              <a:rPr lang="en-US" sz="2000" dirty="0" err="1">
                <a:latin typeface="Tahoma"/>
                <a:ea typeface="Tahoma"/>
                <a:cs typeface="Tahoma"/>
              </a:rPr>
              <a:t>quan</a:t>
            </a:r>
            <a:r>
              <a:rPr lang="en-US" sz="2000" dirty="0">
                <a:latin typeface="Tahoma"/>
                <a:ea typeface="Tahoma"/>
                <a:cs typeface="Tahoma"/>
              </a:rPr>
              <a:t> </a:t>
            </a:r>
            <a:r>
              <a:rPr lang="en-US" sz="2000" dirty="0" err="1">
                <a:latin typeface="Tahoma"/>
                <a:ea typeface="Tahoma"/>
                <a:cs typeface="Tahoma"/>
              </a:rPr>
              <a:t>đến</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thành</a:t>
            </a:r>
            <a:r>
              <a:rPr lang="en-US" sz="2000" dirty="0">
                <a:latin typeface="Tahoma"/>
                <a:ea typeface="Tahoma"/>
                <a:cs typeface="Tahoma"/>
              </a:rPr>
              <a:t> </a:t>
            </a:r>
            <a:r>
              <a:rPr lang="en-US" sz="2000" dirty="0" err="1">
                <a:latin typeface="Tahoma"/>
                <a:ea typeface="Tahoma"/>
                <a:cs typeface="Tahoma"/>
              </a:rPr>
              <a:t>phần</a:t>
            </a:r>
            <a:endParaRPr lang="en-US" sz="2000" dirty="0">
              <a:latin typeface="Tahoma"/>
              <a:ea typeface="Tahoma"/>
              <a:cs typeface="Tahoma"/>
            </a:endParaRPr>
          </a:p>
        </p:txBody>
      </p:sp>
      <p:sp>
        <p:nvSpPr>
          <p:cNvPr id="15" name="Rectangle: Rounded Corners 19">
            <a:extLst>
              <a:ext uri="{FF2B5EF4-FFF2-40B4-BE49-F238E27FC236}">
                <a16:creationId xmlns:a16="http://schemas.microsoft.com/office/drawing/2014/main" id="{9E9FC190-D488-4545-9435-A4E9B47F06C5}"/>
              </a:ext>
            </a:extLst>
          </p:cNvPr>
          <p:cNvSpPr/>
          <p:nvPr/>
        </p:nvSpPr>
        <p:spPr>
          <a:xfrm>
            <a:off x="382538" y="3944058"/>
            <a:ext cx="6469818" cy="986286"/>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lvl="0" algn="just"/>
            <a:r>
              <a:rPr lang="en-US" sz="2000" dirty="0" err="1">
                <a:latin typeface="Tahoma" panose="020B0604030504040204" pitchFamily="34" charset="0"/>
                <a:ea typeface="Tahoma" panose="020B0604030504040204" pitchFamily="34" charset="0"/>
                <a:cs typeface="Tahoma" panose="020B0604030504040204" pitchFamily="34" charset="0"/>
              </a:rPr>
              <a:t>Phần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mềm</a:t>
            </a:r>
            <a:r>
              <a:rPr lang="en-US" sz="2000" dirty="0">
                <a:latin typeface="Tahoma" panose="020B0604030504040204" pitchFamily="34" charset="0"/>
                <a:ea typeface="Tahoma" panose="020B0604030504040204" pitchFamily="34" charset="0"/>
                <a:cs typeface="Tahoma" panose="020B0604030504040204" pitchFamily="34" charset="0"/>
              </a:rPr>
              <a:t> IDS </a:t>
            </a:r>
            <a:r>
              <a:rPr lang="en-US" sz="2000" dirty="0" err="1">
                <a:latin typeface="Tahoma" panose="020B0604030504040204" pitchFamily="34" charset="0"/>
                <a:ea typeface="Tahoma" panose="020B0604030504040204" pitchFamily="34" charset="0"/>
                <a:cs typeface="Tahoma" panose="020B0604030504040204" pitchFamily="34" charset="0"/>
              </a:rPr>
              <a:t>và</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ghi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nhật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ký</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trung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nên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sử</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dụng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để</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phân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tích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sự</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cố</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19" name="Rectangle: Rounded Corners 19">
            <a:extLst>
              <a:ext uri="{FF2B5EF4-FFF2-40B4-BE49-F238E27FC236}">
                <a16:creationId xmlns:a16="http://schemas.microsoft.com/office/drawing/2014/main" id="{9E9FC190-D488-4545-9435-A4E9B47F06C5}"/>
              </a:ext>
            </a:extLst>
          </p:cNvPr>
          <p:cNvSpPr/>
          <p:nvPr/>
        </p:nvSpPr>
        <p:spPr>
          <a:xfrm>
            <a:off x="382538" y="5251026"/>
            <a:ext cx="6469818" cy="986286"/>
          </a:xfrm>
          <a:prstGeom prst="roundRect">
            <a:avLst/>
          </a:prstGeom>
          <a:ln/>
        </p:spPr>
        <p:style>
          <a:lnRef idx="1">
            <a:schemeClr val="accent3"/>
          </a:lnRef>
          <a:fillRef idx="2">
            <a:schemeClr val="accent3"/>
          </a:fillRef>
          <a:effectRef idx="1">
            <a:schemeClr val="accent3"/>
          </a:effectRef>
          <a:fontRef idx="minor">
            <a:schemeClr val="dk1"/>
          </a:fontRef>
        </p:style>
        <p:txBody>
          <a:bodyPr lIns="91440" tIns="45720" rIns="91440" bIns="45720" rtlCol="0" anchor="ctr"/>
          <a:lstStyle/>
          <a:p>
            <a:pPr algn="just"/>
            <a:r>
              <a:rPr lang="en-US" dirty="0">
                <a:latin typeface="Tahoma"/>
                <a:ea typeface="Tahoma"/>
                <a:cs typeface="Tahoma"/>
              </a:rPr>
              <a:t>Khi </a:t>
            </a:r>
            <a:r>
              <a:rPr lang="en-US" dirty="0" err="1">
                <a:latin typeface="Tahoma"/>
                <a:ea typeface="Tahoma"/>
                <a:cs typeface="Tahoma"/>
              </a:rPr>
              <a:t>tất</a:t>
            </a:r>
            <a:r>
              <a:rPr lang="en-US" dirty="0">
                <a:latin typeface="Tahoma"/>
                <a:ea typeface="Tahoma"/>
                <a:cs typeface="Tahoma"/>
              </a:rPr>
              <a:t> </a:t>
            </a:r>
            <a:r>
              <a:rPr lang="en-US" dirty="0" err="1">
                <a:latin typeface="Tahoma"/>
                <a:ea typeface="Tahoma"/>
                <a:cs typeface="Tahoma"/>
              </a:rPr>
              <a:t>cả</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tiền</a:t>
            </a:r>
            <a:r>
              <a:rPr lang="en-US" dirty="0">
                <a:latin typeface="Tahoma"/>
                <a:ea typeface="Tahoma"/>
                <a:cs typeface="Tahoma"/>
              </a:rPr>
              <a:t> </a:t>
            </a:r>
            <a:r>
              <a:rPr lang="en-US" dirty="0" err="1">
                <a:latin typeface="Tahoma"/>
                <a:ea typeface="Tahoma"/>
                <a:cs typeface="Tahoma"/>
              </a:rPr>
              <a:t>chất</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điểm</a:t>
            </a:r>
            <a:r>
              <a:rPr lang="en-US" dirty="0">
                <a:latin typeface="Tahoma"/>
                <a:ea typeface="Tahoma"/>
                <a:cs typeface="Tahoma"/>
              </a:rPr>
              <a:t> </a:t>
            </a:r>
            <a:r>
              <a:rPr lang="en-US" dirty="0" err="1">
                <a:latin typeface="Tahoma"/>
                <a:ea typeface="Tahoma"/>
                <a:cs typeface="Tahoma"/>
              </a:rPr>
              <a:t>báo</a:t>
            </a:r>
            <a:r>
              <a:rPr lang="en-US" dirty="0">
                <a:latin typeface="Tahoma"/>
                <a:ea typeface="Tahoma"/>
                <a:cs typeface="Tahoma"/>
              </a:rPr>
              <a:t> </a:t>
            </a:r>
            <a:r>
              <a:rPr lang="en-US" dirty="0" err="1">
                <a:latin typeface="Tahoma"/>
                <a:ea typeface="Tahoma"/>
                <a:cs typeface="Tahoma"/>
              </a:rPr>
              <a:t>đều</a:t>
            </a:r>
            <a:r>
              <a:rPr lang="en-US" dirty="0">
                <a:latin typeface="Tahoma"/>
                <a:ea typeface="Tahoma"/>
                <a:cs typeface="Tahoma"/>
              </a:rPr>
              <a:t> </a:t>
            </a:r>
            <a:r>
              <a:rPr lang="en-US" dirty="0" err="1">
                <a:latin typeface="Tahoma"/>
                <a:ea typeface="Tahoma"/>
                <a:cs typeface="Tahoma"/>
              </a:rPr>
              <a:t>có</a:t>
            </a:r>
            <a:r>
              <a:rPr lang="en-US" dirty="0">
                <a:latin typeface="Tahoma"/>
                <a:ea typeface="Tahoma"/>
                <a:cs typeface="Tahoma"/>
              </a:rPr>
              <a:t> </a:t>
            </a:r>
            <a:r>
              <a:rPr lang="en-US" dirty="0" err="1">
                <a:latin typeface="Tahoma"/>
                <a:ea typeface="Tahoma"/>
                <a:cs typeface="Tahoma"/>
              </a:rPr>
              <a:t>thể</a:t>
            </a:r>
            <a:r>
              <a:rPr lang="en-US" dirty="0">
                <a:latin typeface="Tahoma"/>
                <a:ea typeface="Tahoma"/>
                <a:cs typeface="Tahoma"/>
              </a:rPr>
              <a:t> </a:t>
            </a:r>
            <a:r>
              <a:rPr lang="en-US" dirty="0" err="1">
                <a:latin typeface="Tahoma"/>
                <a:ea typeface="Tahoma"/>
                <a:cs typeface="Tahoma"/>
              </a:rPr>
              <a:t>truy</a:t>
            </a:r>
            <a:r>
              <a:rPr lang="en-US" dirty="0">
                <a:latin typeface="Tahoma"/>
                <a:ea typeface="Tahoma"/>
                <a:cs typeface="Tahoma"/>
              </a:rPr>
              <a:t> </a:t>
            </a:r>
            <a:r>
              <a:rPr lang="en-US" dirty="0" err="1">
                <a:latin typeface="Tahoma"/>
                <a:ea typeface="Tahoma"/>
                <a:cs typeface="Tahoma"/>
              </a:rPr>
              <a:t>cập</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từ</a:t>
            </a:r>
            <a:r>
              <a:rPr lang="en-US" dirty="0">
                <a:latin typeface="Tahoma"/>
                <a:ea typeface="Tahoma"/>
                <a:cs typeface="Tahoma"/>
              </a:rPr>
              <a:t>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điểm</a:t>
            </a:r>
            <a:r>
              <a:rPr lang="en-US" dirty="0">
                <a:latin typeface="Tahoma"/>
                <a:ea typeface="Tahoma"/>
                <a:cs typeface="Tahoma"/>
              </a:rPr>
              <a:t> </a:t>
            </a:r>
            <a:r>
              <a:rPr lang="en-US" dirty="0" err="1">
                <a:latin typeface="Tahoma"/>
                <a:ea typeface="Tahoma"/>
                <a:cs typeface="Tahoma"/>
              </a:rPr>
              <a:t>duy</a:t>
            </a:r>
            <a:r>
              <a:rPr lang="en-US" dirty="0">
                <a:latin typeface="Tahoma"/>
                <a:ea typeface="Tahoma"/>
                <a:cs typeface="Tahoma"/>
              </a:rPr>
              <a:t> </a:t>
            </a:r>
            <a:r>
              <a:rPr lang="en-US" dirty="0" err="1">
                <a:latin typeface="Tahoma"/>
                <a:ea typeface="Tahoma"/>
                <a:cs typeface="Tahoma"/>
              </a:rPr>
              <a:t>nhất</a:t>
            </a:r>
            <a:r>
              <a:rPr lang="en-US" dirty="0">
                <a:latin typeface="Tahoma"/>
                <a:ea typeface="Tahoma"/>
                <a:cs typeface="Tahoma"/>
              </a:rPr>
              <a:t>, </a:t>
            </a:r>
            <a:r>
              <a:rPr lang="en-US" dirty="0" err="1">
                <a:latin typeface="Tahoma"/>
                <a:ea typeface="Tahoma"/>
                <a:cs typeface="Tahoma"/>
              </a:rPr>
              <a:t>thì</a:t>
            </a:r>
            <a:r>
              <a:rPr lang="en-US" dirty="0">
                <a:latin typeface="Tahoma"/>
                <a:ea typeface="Tahoma"/>
                <a:cs typeface="Tahoma"/>
              </a:rPr>
              <a:t> </a:t>
            </a:r>
            <a:r>
              <a:rPr lang="en-US" dirty="0" err="1">
                <a:latin typeface="Tahoma"/>
                <a:ea typeface="Tahoma"/>
                <a:cs typeface="Tahoma"/>
              </a:rPr>
              <a:t>người</a:t>
            </a:r>
            <a:r>
              <a:rPr lang="en-US" dirty="0">
                <a:latin typeface="Tahoma"/>
                <a:ea typeface="Tahoma"/>
                <a:cs typeface="Tahoma"/>
              </a:rPr>
              <a:t> </a:t>
            </a:r>
            <a:r>
              <a:rPr lang="en-US" dirty="0" err="1">
                <a:latin typeface="Tahoma"/>
                <a:ea typeface="Tahoma"/>
                <a:cs typeface="Tahoma"/>
              </a:rPr>
              <a:t>xử</a:t>
            </a:r>
            <a:r>
              <a:rPr lang="en-US" dirty="0">
                <a:latin typeface="Tahoma"/>
                <a:ea typeface="Tahoma"/>
                <a:cs typeface="Tahoma"/>
              </a:rPr>
              <a:t> </a:t>
            </a:r>
            <a:r>
              <a:rPr lang="en-US" dirty="0" err="1">
                <a:latin typeface="Tahoma"/>
                <a:ea typeface="Tahoma"/>
                <a:cs typeface="Tahoma"/>
              </a:rPr>
              <a:t>lý</a:t>
            </a:r>
            <a:r>
              <a:rPr lang="en-US" dirty="0">
                <a:latin typeface="Tahoma"/>
                <a:ea typeface="Tahoma"/>
                <a:cs typeface="Tahoma"/>
              </a:rPr>
              <a:t> </a:t>
            </a:r>
            <a:r>
              <a:rPr lang="en-US" dirty="0" err="1">
                <a:latin typeface="Tahoma"/>
                <a:ea typeface="Tahoma"/>
                <a:cs typeface="Tahoma"/>
              </a:rPr>
              <a:t>sự</a:t>
            </a:r>
            <a:r>
              <a:rPr lang="en-US" dirty="0">
                <a:latin typeface="Tahoma"/>
                <a:ea typeface="Tahoma"/>
                <a:cs typeface="Tahoma"/>
              </a:rPr>
              <a:t> </a:t>
            </a:r>
            <a:r>
              <a:rPr lang="en-US" dirty="0" err="1">
                <a:latin typeface="Tahoma"/>
                <a:ea typeface="Tahoma"/>
                <a:cs typeface="Tahoma"/>
              </a:rPr>
              <a:t>cố</a:t>
            </a:r>
            <a:r>
              <a:rPr lang="en-US" dirty="0">
                <a:latin typeface="Tahoma"/>
                <a:ea typeface="Tahoma"/>
                <a:cs typeface="Tahoma"/>
              </a:rPr>
              <a:t> </a:t>
            </a:r>
            <a:r>
              <a:rPr lang="en-US" dirty="0" err="1">
                <a:latin typeface="Tahoma"/>
                <a:ea typeface="Tahoma"/>
                <a:cs typeface="Tahoma"/>
              </a:rPr>
              <a:t>phải</a:t>
            </a:r>
            <a:r>
              <a:rPr lang="en-US" dirty="0">
                <a:latin typeface="Tahoma"/>
                <a:ea typeface="Tahoma"/>
                <a:cs typeface="Tahoma"/>
              </a:rPr>
              <a:t> </a:t>
            </a:r>
            <a:r>
              <a:rPr lang="en-US" dirty="0" err="1">
                <a:latin typeface="Tahoma"/>
                <a:ea typeface="Tahoma"/>
                <a:cs typeface="Tahoma"/>
              </a:rPr>
              <a:t>xem</a:t>
            </a:r>
            <a:r>
              <a:rPr lang="en-US" dirty="0">
                <a:latin typeface="Tahoma"/>
                <a:ea typeface="Tahoma"/>
                <a:cs typeface="Tahoma"/>
              </a:rPr>
              <a:t> </a:t>
            </a:r>
            <a:r>
              <a:rPr lang="en-US" dirty="0" err="1">
                <a:latin typeface="Tahoma"/>
                <a:ea typeface="Tahoma"/>
                <a:cs typeface="Tahoma"/>
              </a:rPr>
              <a:t>xét</a:t>
            </a:r>
            <a:r>
              <a:rPr lang="en-US" dirty="0">
                <a:latin typeface="Tahoma"/>
                <a:ea typeface="Tahoma"/>
                <a:cs typeface="Tahoma"/>
              </a:rPr>
              <a:t> </a:t>
            </a:r>
            <a:r>
              <a:rPr lang="en-US" dirty="0" err="1">
                <a:latin typeface="Tahoma"/>
                <a:ea typeface="Tahoma"/>
                <a:cs typeface="Tahoma"/>
              </a:rPr>
              <a:t>đó</a:t>
            </a:r>
            <a:r>
              <a:rPr lang="en-US" dirty="0">
                <a:latin typeface="Tahoma"/>
                <a:ea typeface="Tahoma"/>
                <a:cs typeface="Tahoma"/>
              </a:rPr>
              <a:t> </a:t>
            </a:r>
            <a:r>
              <a:rPr lang="en-US" dirty="0" err="1">
                <a:latin typeface="Tahoma"/>
                <a:ea typeface="Tahoma"/>
                <a:cs typeface="Tahoma"/>
              </a:rPr>
              <a:t>có</a:t>
            </a:r>
            <a:r>
              <a:rPr lang="en-US" dirty="0">
                <a:latin typeface="Tahoma"/>
                <a:ea typeface="Tahoma"/>
                <a:cs typeface="Tahoma"/>
              </a:rPr>
              <a:t> </a:t>
            </a:r>
            <a:r>
              <a:rPr lang="en-US" dirty="0" err="1">
                <a:latin typeface="Tahoma"/>
                <a:ea typeface="Tahoma"/>
                <a:cs typeface="Tahoma"/>
              </a:rPr>
              <a:t>phải</a:t>
            </a:r>
            <a:r>
              <a:rPr lang="en-US" dirty="0">
                <a:latin typeface="Tahoma"/>
                <a:ea typeface="Tahoma"/>
                <a:cs typeface="Tahoma"/>
              </a:rPr>
              <a:t> </a:t>
            </a:r>
            <a:r>
              <a:rPr lang="en-US" dirty="0" err="1">
                <a:latin typeface="Tahoma"/>
                <a:ea typeface="Tahoma"/>
                <a:cs typeface="Tahoma"/>
              </a:rPr>
              <a:t>sự</a:t>
            </a:r>
            <a:r>
              <a:rPr lang="en-US" dirty="0">
                <a:latin typeface="Tahoma"/>
                <a:ea typeface="Tahoma"/>
                <a:cs typeface="Tahoma"/>
              </a:rPr>
              <a:t> </a:t>
            </a:r>
            <a:r>
              <a:rPr lang="en-US" dirty="0" err="1">
                <a:latin typeface="Tahoma"/>
                <a:ea typeface="Tahoma"/>
                <a:cs typeface="Tahoma"/>
              </a:rPr>
              <a:t>cố</a:t>
            </a:r>
            <a:r>
              <a:rPr lang="en-US" dirty="0">
                <a:latin typeface="Tahoma"/>
                <a:ea typeface="Tahoma"/>
                <a:cs typeface="Tahoma"/>
              </a:rPr>
              <a:t> </a:t>
            </a:r>
            <a:r>
              <a:rPr lang="en-US" dirty="0" err="1">
                <a:latin typeface="Tahoma"/>
                <a:ea typeface="Tahoma"/>
                <a:cs typeface="Tahoma"/>
              </a:rPr>
              <a:t>đa</a:t>
            </a:r>
            <a:r>
              <a:rPr lang="en-US" dirty="0">
                <a:latin typeface="Tahoma"/>
                <a:ea typeface="Tahoma"/>
                <a:cs typeface="Tahoma"/>
              </a:rPr>
              <a:t> </a:t>
            </a:r>
            <a:r>
              <a:rPr lang="en-US" dirty="0" err="1">
                <a:latin typeface="Tahoma"/>
                <a:ea typeface="Tahoma"/>
                <a:cs typeface="Tahoma"/>
              </a:rPr>
              <a:t>thành</a:t>
            </a:r>
            <a:r>
              <a:rPr lang="en-US" dirty="0">
                <a:latin typeface="Tahoma"/>
                <a:ea typeface="Tahoma"/>
                <a:cs typeface="Tahoma"/>
              </a:rPr>
              <a:t> </a:t>
            </a:r>
            <a:r>
              <a:rPr lang="en-US" dirty="0" err="1">
                <a:latin typeface="Tahoma"/>
                <a:ea typeface="Tahoma"/>
                <a:cs typeface="Tahoma"/>
              </a:rPr>
              <a:t>tố</a:t>
            </a:r>
            <a:r>
              <a:rPr lang="en-US" dirty="0">
                <a:latin typeface="Tahoma"/>
                <a:ea typeface="Tahoma"/>
                <a:cs typeface="Tahoma"/>
              </a:rPr>
              <a:t> hay </a:t>
            </a:r>
            <a:r>
              <a:rPr lang="en-US" dirty="0" err="1">
                <a:latin typeface="Tahoma"/>
                <a:ea typeface="Tahoma"/>
                <a:cs typeface="Tahoma"/>
              </a:rPr>
              <a:t>không</a:t>
            </a:r>
            <a:r>
              <a:rPr lang="en-US" dirty="0">
                <a:latin typeface="Tahoma"/>
                <a:ea typeface="Tahoma"/>
                <a:cs typeface="Tahoma"/>
              </a:rPr>
              <a:t>.</a:t>
            </a:r>
          </a:p>
        </p:txBody>
      </p:sp>
      <p:pic>
        <p:nvPicPr>
          <p:cNvPr id="5" name="Picture 4">
            <a:extLst>
              <a:ext uri="{FF2B5EF4-FFF2-40B4-BE49-F238E27FC236}">
                <a16:creationId xmlns:a16="http://schemas.microsoft.com/office/drawing/2014/main" id="{445B18E1-DFF8-41E7-B8AC-75D4F82329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2083" y="2069939"/>
            <a:ext cx="2718121" cy="2718121"/>
          </a:xfrm>
          <a:prstGeom prst="rect">
            <a:avLst/>
          </a:prstGeom>
        </p:spPr>
      </p:pic>
    </p:spTree>
    <p:extLst>
      <p:ext uri="{BB962C8B-B14F-4D97-AF65-F5344CB8AC3E}">
        <p14:creationId xmlns:p14="http://schemas.microsoft.com/office/powerpoint/2010/main" val="26791397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E15BD7C-E074-4D4A-84C3-500EE5B9C190}" type="slidenum">
              <a:rPr lang="ru-RU">
                <a:latin typeface="Calibri"/>
              </a:rPr>
              <a:pPr/>
              <a:t>41</a:t>
            </a:fld>
            <a:endParaRPr lang="ru-RU">
              <a:latin typeface="Calibri"/>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382538" y="1182994"/>
            <a:ext cx="5946073" cy="1416322"/>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algn="just"/>
            <a:r>
              <a:rPr lang="en-US" sz="2000" dirty="0" err="1">
                <a:latin typeface="Tahoma"/>
                <a:ea typeface="Tahoma"/>
                <a:cs typeface="Tahoma"/>
              </a:rPr>
              <a:t>Bất</a:t>
            </a:r>
            <a:r>
              <a:rPr lang="en-US" sz="2000" dirty="0">
                <a:latin typeface="Tahoma"/>
                <a:ea typeface="Tahoma"/>
                <a:cs typeface="Tahoma"/>
              </a:rPr>
              <a:t> </a:t>
            </a:r>
            <a:r>
              <a:rPr lang="en-US" sz="2000" dirty="0" err="1">
                <a:latin typeface="Tahoma"/>
                <a:ea typeface="Tahoma"/>
                <a:cs typeface="Tahoma"/>
              </a:rPr>
              <a:t>kỳ</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nào</a:t>
            </a:r>
            <a:r>
              <a:rPr lang="en-US" sz="2000" dirty="0">
                <a:latin typeface="Tahoma"/>
                <a:ea typeface="Tahoma"/>
                <a:cs typeface="Tahoma"/>
              </a:rPr>
              <a:t> </a:t>
            </a:r>
            <a:r>
              <a:rPr lang="en-US" sz="2000" dirty="0" err="1">
                <a:latin typeface="Tahoma"/>
                <a:ea typeface="Tahoma"/>
                <a:cs typeface="Tahoma"/>
              </a:rPr>
              <a:t>cũng</a:t>
            </a:r>
            <a:r>
              <a:rPr lang="en-US" sz="2000" dirty="0">
                <a:latin typeface="Tahoma"/>
                <a:ea typeface="Tahoma"/>
                <a:cs typeface="Tahoma"/>
              </a:rPr>
              <a:t> </a:t>
            </a:r>
            <a:r>
              <a:rPr lang="en-US" sz="2000" dirty="0" err="1">
                <a:latin typeface="Tahoma"/>
                <a:ea typeface="Tahoma"/>
                <a:cs typeface="Tahoma"/>
              </a:rPr>
              <a:t>có</a:t>
            </a:r>
            <a:r>
              <a:rPr lang="en-US" sz="2000" dirty="0">
                <a:latin typeface="Tahoma"/>
                <a:ea typeface="Tahoma"/>
                <a:cs typeface="Tahoma"/>
              </a:rPr>
              <a:t> </a:t>
            </a:r>
            <a:r>
              <a:rPr lang="en-US" sz="2000" dirty="0" err="1">
                <a:latin typeface="Tahoma"/>
                <a:ea typeface="Tahoma"/>
                <a:cs typeface="Tahoma"/>
              </a:rPr>
              <a:t>thể</a:t>
            </a:r>
            <a:r>
              <a:rPr lang="en-US" sz="2000" dirty="0">
                <a:latin typeface="Tahoma"/>
                <a:ea typeface="Tahoma"/>
                <a:cs typeface="Tahoma"/>
              </a:rPr>
              <a:t> </a:t>
            </a:r>
            <a:r>
              <a:rPr lang="en-US" sz="2000" dirty="0" err="1">
                <a:latin typeface="Tahoma"/>
                <a:ea typeface="Tahoma"/>
                <a:cs typeface="Tahoma"/>
              </a:rPr>
              <a:t>là</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đa</a:t>
            </a:r>
            <a:r>
              <a:rPr lang="en-US" sz="2000" dirty="0">
                <a:latin typeface="Tahoma"/>
                <a:ea typeface="Tahoma"/>
                <a:cs typeface="Tahoma"/>
              </a:rPr>
              <a:t> </a:t>
            </a:r>
            <a:r>
              <a:rPr lang="en-US" sz="2000" dirty="0" err="1">
                <a:latin typeface="Tahoma"/>
                <a:ea typeface="Tahoma"/>
                <a:cs typeface="Tahoma"/>
              </a:rPr>
              <a:t>thành</a:t>
            </a:r>
            <a:r>
              <a:rPr lang="en-US" sz="2000" dirty="0">
                <a:latin typeface="Tahoma"/>
                <a:ea typeface="Tahoma"/>
                <a:cs typeface="Tahoma"/>
              </a:rPr>
              <a:t> </a:t>
            </a:r>
            <a:r>
              <a:rPr lang="en-US" sz="2000" dirty="0" err="1">
                <a:latin typeface="Tahoma"/>
                <a:ea typeface="Tahoma"/>
                <a:cs typeface="Tahoma"/>
              </a:rPr>
              <a:t>tố</a:t>
            </a:r>
            <a:r>
              <a:rPr lang="en-US" sz="2000" dirty="0">
                <a:latin typeface="Tahoma"/>
                <a:ea typeface="Tahoma"/>
                <a:cs typeface="Tahoma"/>
              </a:rPr>
              <a:t>. Do </a:t>
            </a:r>
            <a:r>
              <a:rPr lang="en-US" sz="2000" dirty="0" err="1">
                <a:latin typeface="Tahoma"/>
                <a:ea typeface="Tahoma"/>
                <a:cs typeface="Tahoma"/>
              </a:rPr>
              <a:t>đó</a:t>
            </a:r>
            <a:r>
              <a:rPr lang="en-US" sz="2000" dirty="0">
                <a:latin typeface="Tahoma"/>
                <a:ea typeface="Tahoma"/>
                <a:cs typeface="Tahoma"/>
              </a:rPr>
              <a:t> </a:t>
            </a:r>
            <a:r>
              <a:rPr lang="en-US" sz="2000" dirty="0" err="1">
                <a:latin typeface="Tahoma"/>
                <a:ea typeface="Tahoma"/>
                <a:cs typeface="Tahoma"/>
              </a:rPr>
              <a:t>quy</a:t>
            </a:r>
            <a:r>
              <a:rPr lang="en-US" sz="2000" dirty="0">
                <a:latin typeface="Tahoma"/>
                <a:ea typeface="Tahoma"/>
                <a:cs typeface="Tahoma"/>
              </a:rPr>
              <a:t> </a:t>
            </a:r>
            <a:r>
              <a:rPr lang="en-US" sz="2000" dirty="0" err="1">
                <a:latin typeface="Tahoma"/>
                <a:ea typeface="Tahoma"/>
                <a:cs typeface="Tahoma"/>
              </a:rPr>
              <a:t>trình</a:t>
            </a:r>
            <a:r>
              <a:rPr lang="en-US" sz="2000" dirty="0">
                <a:latin typeface="Tahoma"/>
                <a:ea typeface="Tahoma"/>
                <a:cs typeface="Tahoma"/>
              </a:rPr>
              <a:t> </a:t>
            </a:r>
            <a:r>
              <a:rPr lang="en-US" sz="2000" dirty="0" err="1">
                <a:latin typeface="Tahoma"/>
                <a:ea typeface="Tahoma"/>
                <a:cs typeface="Tahoma"/>
              </a:rPr>
              <a:t>xử</a:t>
            </a:r>
            <a:r>
              <a:rPr lang="en-US" sz="2000" dirty="0">
                <a:latin typeface="Tahoma"/>
                <a:ea typeface="Tahoma"/>
                <a:cs typeface="Tahoma"/>
              </a:rPr>
              <a:t> </a:t>
            </a:r>
            <a:r>
              <a:rPr lang="en-US" sz="2000" dirty="0" err="1">
                <a:latin typeface="Tahoma"/>
                <a:ea typeface="Tahoma"/>
                <a:cs typeface="Tahoma"/>
              </a:rPr>
              <a:t>lý</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không</a:t>
            </a:r>
            <a:r>
              <a:rPr lang="en-US" sz="2000" dirty="0">
                <a:latin typeface="Tahoma"/>
                <a:ea typeface="Tahoma"/>
                <a:cs typeface="Tahoma"/>
              </a:rPr>
              <a:t> </a:t>
            </a:r>
            <a:r>
              <a:rPr lang="en-US" sz="2000" dirty="0" err="1">
                <a:latin typeface="Tahoma"/>
                <a:ea typeface="Tahoma"/>
                <a:cs typeface="Tahoma"/>
              </a:rPr>
              <a:t>nên</a:t>
            </a:r>
            <a:r>
              <a:rPr lang="en-US" sz="2000" dirty="0">
                <a:latin typeface="Tahoma"/>
                <a:ea typeface="Tahoma"/>
                <a:cs typeface="Tahoma"/>
              </a:rPr>
              <a:t> </a:t>
            </a:r>
            <a:r>
              <a:rPr lang="en-US" sz="2000" dirty="0" err="1">
                <a:latin typeface="Tahoma"/>
                <a:ea typeface="Tahoma"/>
                <a:cs typeface="Tahoma"/>
              </a:rPr>
              <a:t>dừng</a:t>
            </a:r>
            <a:r>
              <a:rPr lang="en-US" sz="2000" dirty="0">
                <a:latin typeface="Tahoma"/>
                <a:ea typeface="Tahoma"/>
                <a:cs typeface="Tahoma"/>
              </a:rPr>
              <a:t> </a:t>
            </a:r>
            <a:r>
              <a:rPr lang="en-US" sz="2000" dirty="0" err="1">
                <a:latin typeface="Tahoma"/>
                <a:ea typeface="Tahoma"/>
                <a:cs typeface="Tahoma"/>
              </a:rPr>
              <a:t>lại</a:t>
            </a:r>
            <a:r>
              <a:rPr lang="en-US" sz="2000" dirty="0">
                <a:latin typeface="Tahoma"/>
                <a:ea typeface="Tahoma"/>
                <a:cs typeface="Tahoma"/>
              </a:rPr>
              <a:t> </a:t>
            </a:r>
            <a:r>
              <a:rPr lang="en-US" sz="2000" dirty="0" err="1">
                <a:latin typeface="Tahoma"/>
                <a:ea typeface="Tahoma"/>
                <a:cs typeface="Tahoma"/>
              </a:rPr>
              <a:t>sau</a:t>
            </a:r>
            <a:r>
              <a:rPr lang="en-US" sz="2000" dirty="0">
                <a:latin typeface="Tahoma"/>
                <a:ea typeface="Tahoma"/>
                <a:cs typeface="Tahoma"/>
              </a:rPr>
              <a:t> </a:t>
            </a:r>
            <a:r>
              <a:rPr lang="en-US" sz="2000" dirty="0" err="1">
                <a:latin typeface="Tahoma"/>
                <a:ea typeface="Tahoma"/>
                <a:cs typeface="Tahoma"/>
              </a:rPr>
              <a:t>khi</a:t>
            </a:r>
            <a:r>
              <a:rPr lang="en-US" sz="2000" dirty="0">
                <a:latin typeface="Tahoma"/>
                <a:ea typeface="Tahoma"/>
                <a:cs typeface="Tahoma"/>
              </a:rPr>
              <a:t> </a:t>
            </a:r>
            <a:r>
              <a:rPr lang="en-US" sz="2000" dirty="0" err="1">
                <a:latin typeface="Tahoma"/>
                <a:ea typeface="Tahoma"/>
                <a:cs typeface="Tahoma"/>
              </a:rPr>
              <a:t>phát</a:t>
            </a:r>
            <a:r>
              <a:rPr lang="en-US" sz="2000" dirty="0">
                <a:latin typeface="Tahoma"/>
                <a:ea typeface="Tahoma"/>
                <a:cs typeface="Tahoma"/>
              </a:rPr>
              <a:t> </a:t>
            </a:r>
            <a:r>
              <a:rPr lang="en-US" sz="2000" dirty="0" err="1">
                <a:latin typeface="Tahoma"/>
                <a:ea typeface="Tahoma"/>
                <a:cs typeface="Tahoma"/>
              </a:rPr>
              <a:t>hiện</a:t>
            </a:r>
            <a:r>
              <a:rPr lang="en-US" sz="2000" dirty="0">
                <a:latin typeface="Tahoma"/>
                <a:ea typeface="Tahoma"/>
                <a:cs typeface="Tahoma"/>
              </a:rPr>
              <a:t> </a:t>
            </a:r>
            <a:r>
              <a:rPr lang="en-US" sz="2000" dirty="0" err="1">
                <a:latin typeface="Tahoma"/>
                <a:ea typeface="Tahoma"/>
                <a:cs typeface="Tahoma"/>
              </a:rPr>
              <a:t>dấu</a:t>
            </a:r>
            <a:r>
              <a:rPr lang="en-US" sz="2000" dirty="0">
                <a:latin typeface="Tahoma"/>
                <a:ea typeface="Tahoma"/>
                <a:cs typeface="Tahoma"/>
              </a:rPr>
              <a:t> </a:t>
            </a:r>
            <a:r>
              <a:rPr lang="en-US" sz="2000" dirty="0" err="1">
                <a:latin typeface="Tahoma"/>
                <a:ea typeface="Tahoma"/>
                <a:cs typeface="Tahoma"/>
              </a:rPr>
              <a:t>hiệu</a:t>
            </a:r>
            <a:r>
              <a:rPr lang="en-US" sz="2000" dirty="0">
                <a:latin typeface="Tahoma"/>
                <a:ea typeface="Tahoma"/>
                <a:cs typeface="Tahoma"/>
              </a:rPr>
              <a:t> </a:t>
            </a:r>
            <a:r>
              <a:rPr lang="en-US" sz="2000" dirty="0" err="1">
                <a:latin typeface="Tahoma"/>
                <a:ea typeface="Tahoma"/>
                <a:cs typeface="Tahoma"/>
              </a:rPr>
              <a:t>của</a:t>
            </a:r>
            <a:r>
              <a:rPr lang="en-US" sz="2000" dirty="0">
                <a:latin typeface="Tahoma"/>
                <a:ea typeface="Tahoma"/>
                <a:cs typeface="Tahoma"/>
              </a:rPr>
              <a:t> </a:t>
            </a:r>
            <a:r>
              <a:rPr lang="en-US" sz="2000" dirty="0" err="1">
                <a:latin typeface="Tahoma"/>
                <a:ea typeface="Tahoma"/>
                <a:cs typeface="Tahoma"/>
              </a:rPr>
              <a:t>một</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cụ</a:t>
            </a:r>
            <a:r>
              <a:rPr lang="en-US" sz="2000" dirty="0">
                <a:latin typeface="Tahoma"/>
                <a:ea typeface="Tahoma"/>
                <a:cs typeface="Tahoma"/>
              </a:rPr>
              <a:t> </a:t>
            </a:r>
            <a:r>
              <a:rPr lang="en-US" sz="2000" dirty="0" err="1">
                <a:latin typeface="Tahoma"/>
                <a:ea typeface="Tahoma"/>
                <a:cs typeface="Tahoma"/>
              </a:rPr>
              <a:t>thể</a:t>
            </a:r>
            <a:endParaRPr lang="en-US" sz="2000" dirty="0">
              <a:latin typeface="Tahoma"/>
              <a:ea typeface="Tahoma"/>
              <a:cs typeface="Tahoma"/>
            </a:endParaRPr>
          </a:p>
        </p:txBody>
      </p:sp>
      <p:sp>
        <p:nvSpPr>
          <p:cNvPr id="15" name="Rectangle: Rounded Corners 19">
            <a:extLst>
              <a:ext uri="{FF2B5EF4-FFF2-40B4-BE49-F238E27FC236}">
                <a16:creationId xmlns:a16="http://schemas.microsoft.com/office/drawing/2014/main" id="{9E9FC190-D488-4545-9435-A4E9B47F06C5}"/>
              </a:ext>
            </a:extLst>
          </p:cNvPr>
          <p:cNvSpPr/>
          <p:nvPr/>
        </p:nvSpPr>
        <p:spPr>
          <a:xfrm>
            <a:off x="382537" y="3025740"/>
            <a:ext cx="5946073" cy="1416322"/>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lvl="0" algn="just"/>
            <a:r>
              <a:rPr lang="en-US" sz="2000" dirty="0" err="1">
                <a:latin typeface="Tahoma"/>
                <a:ea typeface="Tahoma"/>
                <a:cs typeface="Tahoma"/>
              </a:rPr>
              <a:t>Việc</a:t>
            </a:r>
            <a:r>
              <a:rPr lang="en-US" sz="2000" dirty="0">
                <a:latin typeface="Tahoma"/>
                <a:ea typeface="Tahoma"/>
                <a:cs typeface="Tahoma"/>
              </a:rPr>
              <a:t> </a:t>
            </a:r>
            <a:r>
              <a:rPr lang="en-US" sz="2000" dirty="0" err="1">
                <a:latin typeface="Tahoma"/>
                <a:ea typeface="Tahoma"/>
                <a:cs typeface="Tahoma"/>
              </a:rPr>
              <a:t>khám</a:t>
            </a:r>
            <a:r>
              <a:rPr lang="en-US" sz="2000" dirty="0">
                <a:latin typeface="Tahoma"/>
                <a:ea typeface="Tahoma"/>
                <a:cs typeface="Tahoma"/>
              </a:rPr>
              <a:t> </a:t>
            </a:r>
            <a:r>
              <a:rPr lang="en-US" sz="2000" dirty="0" err="1">
                <a:latin typeface="Tahoma"/>
                <a:ea typeface="Tahoma"/>
                <a:cs typeface="Tahoma"/>
              </a:rPr>
              <a:t>phá</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chứa</a:t>
            </a:r>
            <a:r>
              <a:rPr lang="en-US" sz="2000" dirty="0">
                <a:latin typeface="Tahoma"/>
                <a:ea typeface="Tahoma"/>
                <a:cs typeface="Tahoma"/>
              </a:rPr>
              <a:t> </a:t>
            </a:r>
            <a:r>
              <a:rPr lang="en-US" sz="2000" dirty="0" err="1">
                <a:latin typeface="Tahoma"/>
                <a:ea typeface="Tahoma"/>
                <a:cs typeface="Tahoma"/>
              </a:rPr>
              <a:t>đựng</a:t>
            </a:r>
            <a:r>
              <a:rPr lang="en-US" sz="2000" dirty="0">
                <a:latin typeface="Tahoma"/>
                <a:ea typeface="Tahoma"/>
                <a:cs typeface="Tahoma"/>
              </a:rPr>
              <a:t> </a:t>
            </a:r>
            <a:r>
              <a:rPr lang="en-US" sz="2000" dirty="0" err="1">
                <a:latin typeface="Tahoma"/>
                <a:ea typeface="Tahoma"/>
                <a:cs typeface="Tahoma"/>
              </a:rPr>
              <a:t>tất</a:t>
            </a:r>
            <a:r>
              <a:rPr lang="en-US" sz="2000" dirty="0">
                <a:latin typeface="Tahoma"/>
                <a:ea typeface="Tahoma"/>
                <a:cs typeface="Tahoma"/>
              </a:rPr>
              <a:t> </a:t>
            </a:r>
            <a:r>
              <a:rPr lang="en-US" sz="2000" dirty="0" err="1">
                <a:latin typeface="Tahoma"/>
                <a:ea typeface="Tahoma"/>
                <a:cs typeface="Tahoma"/>
              </a:rPr>
              <a:t>cả</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thành</a:t>
            </a:r>
            <a:r>
              <a:rPr lang="en-US" sz="2000" dirty="0">
                <a:latin typeface="Tahoma"/>
                <a:ea typeface="Tahoma"/>
                <a:cs typeface="Tahoma"/>
              </a:rPr>
              <a:t> </a:t>
            </a:r>
            <a:r>
              <a:rPr lang="en-US" sz="2000" dirty="0" err="1">
                <a:latin typeface="Tahoma"/>
                <a:ea typeface="Tahoma"/>
                <a:cs typeface="Tahoma"/>
              </a:rPr>
              <a:t>phần</a:t>
            </a:r>
            <a:r>
              <a:rPr lang="en-US" sz="2000" dirty="0">
                <a:latin typeface="Tahoma"/>
                <a:ea typeface="Tahoma"/>
                <a:cs typeface="Tahoma"/>
              </a:rPr>
              <a:t> </a:t>
            </a:r>
            <a:r>
              <a:rPr lang="en-US" sz="2000" dirty="0" err="1">
                <a:latin typeface="Tahoma"/>
                <a:ea typeface="Tahoma"/>
                <a:cs typeface="Tahoma"/>
              </a:rPr>
              <a:t>của</a:t>
            </a:r>
            <a:r>
              <a:rPr lang="en-US" sz="2000" dirty="0">
                <a:latin typeface="Tahoma"/>
                <a:ea typeface="Tahoma"/>
                <a:cs typeface="Tahoma"/>
              </a:rPr>
              <a:t> </a:t>
            </a:r>
            <a:r>
              <a:rPr lang="en-US" sz="2000" dirty="0" err="1">
                <a:latin typeface="Tahoma"/>
                <a:ea typeface="Tahoma"/>
                <a:cs typeface="Tahoma"/>
              </a:rPr>
              <a:t>một</a:t>
            </a:r>
            <a:r>
              <a:rPr lang="en-US" sz="2000" dirty="0">
                <a:latin typeface="Tahoma"/>
                <a:ea typeface="Tahoma"/>
                <a:cs typeface="Tahoma"/>
              </a:rPr>
              <a:t> </a:t>
            </a:r>
            <a:r>
              <a:rPr lang="en-US" sz="2000" dirty="0" err="1">
                <a:latin typeface="Tahoma"/>
                <a:ea typeface="Tahoma"/>
                <a:cs typeface="Tahoma"/>
              </a:rPr>
              <a:t>sự</a:t>
            </a:r>
            <a:r>
              <a:rPr lang="en-US" sz="2000" dirty="0">
                <a:latin typeface="Tahoma"/>
                <a:ea typeface="Tahoma"/>
                <a:cs typeface="Tahoma"/>
              </a:rPr>
              <a:t> </a:t>
            </a:r>
            <a:r>
              <a:rPr lang="en-US" sz="2000" dirty="0" err="1">
                <a:latin typeface="Tahoma"/>
                <a:ea typeface="Tahoma"/>
                <a:cs typeface="Tahoma"/>
              </a:rPr>
              <a:t>cố</a:t>
            </a:r>
            <a:r>
              <a:rPr lang="en-US" sz="2000" dirty="0">
                <a:latin typeface="Tahoma"/>
                <a:ea typeface="Tahoma"/>
                <a:cs typeface="Tahoma"/>
              </a:rPr>
              <a:t> </a:t>
            </a:r>
            <a:r>
              <a:rPr lang="en-US" sz="2000" dirty="0" err="1">
                <a:latin typeface="Tahoma"/>
                <a:ea typeface="Tahoma"/>
                <a:cs typeface="Tahoma"/>
              </a:rPr>
              <a:t>đòi</a:t>
            </a:r>
            <a:r>
              <a:rPr lang="en-US" sz="2000" dirty="0">
                <a:latin typeface="Tahoma"/>
                <a:ea typeface="Tahoma"/>
                <a:cs typeface="Tahoma"/>
              </a:rPr>
              <a:t> </a:t>
            </a:r>
            <a:r>
              <a:rPr lang="en-US" sz="2000" dirty="0" err="1">
                <a:latin typeface="Tahoma"/>
                <a:ea typeface="Tahoma"/>
                <a:cs typeface="Tahoma"/>
              </a:rPr>
              <a:t>hỏi</a:t>
            </a:r>
            <a:r>
              <a:rPr lang="en-US" sz="2000" dirty="0">
                <a:latin typeface="Tahoma"/>
                <a:ea typeface="Tahoma"/>
                <a:cs typeface="Tahoma"/>
              </a:rPr>
              <a:t> </a:t>
            </a:r>
            <a:r>
              <a:rPr lang="en-US" sz="2000" dirty="0" err="1">
                <a:latin typeface="Tahoma"/>
                <a:ea typeface="Tahoma"/>
                <a:cs typeface="Tahoma"/>
              </a:rPr>
              <a:t>thời</a:t>
            </a:r>
            <a:r>
              <a:rPr lang="en-US" sz="2000" dirty="0">
                <a:latin typeface="Tahoma"/>
                <a:ea typeface="Tahoma"/>
                <a:cs typeface="Tahoma"/>
              </a:rPr>
              <a:t> </a:t>
            </a:r>
            <a:r>
              <a:rPr lang="en-US" sz="2000" dirty="0" err="1">
                <a:latin typeface="Tahoma"/>
                <a:ea typeface="Tahoma"/>
                <a:cs typeface="Tahoma"/>
              </a:rPr>
              <a:t>gian</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nỗ</a:t>
            </a:r>
            <a:r>
              <a:rPr lang="en-US" sz="2000" dirty="0">
                <a:latin typeface="Tahoma"/>
                <a:ea typeface="Tahoma"/>
                <a:cs typeface="Tahoma"/>
              </a:rPr>
              <a:t> </a:t>
            </a:r>
            <a:r>
              <a:rPr lang="en-US" sz="2000" dirty="0" err="1">
                <a:latin typeface="Tahoma"/>
                <a:ea typeface="Tahoma"/>
                <a:cs typeface="Tahoma"/>
              </a:rPr>
              <a:t>lực</a:t>
            </a:r>
            <a:endParaRPr lang="en-US" sz="2000" dirty="0">
              <a:latin typeface="Tahoma"/>
              <a:ea typeface="Tahoma"/>
              <a:cs typeface="Tahoma"/>
            </a:endParaRPr>
          </a:p>
        </p:txBody>
      </p:sp>
      <p:sp>
        <p:nvSpPr>
          <p:cNvPr id="19" name="Rectangle: Rounded Corners 19">
            <a:extLst>
              <a:ext uri="{FF2B5EF4-FFF2-40B4-BE49-F238E27FC236}">
                <a16:creationId xmlns:a16="http://schemas.microsoft.com/office/drawing/2014/main" id="{9E9FC190-D488-4545-9435-A4E9B47F06C5}"/>
              </a:ext>
            </a:extLst>
          </p:cNvPr>
          <p:cNvSpPr/>
          <p:nvPr/>
        </p:nvSpPr>
        <p:spPr>
          <a:xfrm>
            <a:off x="382538" y="4868486"/>
            <a:ext cx="5946073" cy="1411005"/>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lvl="0" algn="just"/>
            <a:r>
              <a:rPr lang="en-US" sz="2000" dirty="0" err="1">
                <a:latin typeface="Tahoma" panose="020B0604030504040204" pitchFamily="34" charset="0"/>
                <a:ea typeface="Tahoma" panose="020B0604030504040204" pitchFamily="34" charset="0"/>
                <a:cs typeface="Tahoma" panose="020B0604030504040204" pitchFamily="34" charset="0"/>
              </a:rPr>
              <a:t>Những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người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xử</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lý</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giỏi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kinh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nghiệm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thể</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đoán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sự</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cố</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phần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khác</a:t>
            </a:r>
            <a:r>
              <a:rPr lang="en-US" sz="2000" dirty="0">
                <a:latin typeface="Tahoma" panose="020B0604030504040204" pitchFamily="34" charset="0"/>
                <a:ea typeface="Tahoma" panose="020B0604030504040204" pitchFamily="34" charset="0"/>
                <a:cs typeface="Tahoma" panose="020B0604030504040204" pitchFamily="34" charset="0"/>
              </a:rPr>
              <a:t> hay </a:t>
            </a:r>
            <a:r>
              <a:rPr lang="en-US" sz="2000" dirty="0" err="1">
                <a:latin typeface="Tahoma" panose="020B0604030504040204" pitchFamily="34" charset="0"/>
                <a:ea typeface="Tahoma" panose="020B0604030504040204" pitchFamily="34" charset="0"/>
                <a:cs typeface="Tahoma" panose="020B0604030504040204" pitchFamily="34" charset="0"/>
              </a:rPr>
              <a:t>không</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8" name="Title 5">
            <a:extLst>
              <a:ext uri="{FF2B5EF4-FFF2-40B4-BE49-F238E27FC236}">
                <a16:creationId xmlns:a16="http://schemas.microsoft.com/office/drawing/2014/main" id="{DB880AE4-32E8-4DCB-AE83-153B6CF1FA20}"/>
              </a:ext>
            </a:extLst>
          </p:cNvPr>
          <p:cNvSpPr txBox="1">
            <a:spLocks/>
          </p:cNvSpPr>
          <p:nvPr/>
        </p:nvSpPr>
        <p:spPr>
          <a:xfrm>
            <a:off x="0" y="-27384"/>
            <a:ext cx="9144000" cy="713184"/>
          </a:xfrm>
          <a:prstGeom prst="rect">
            <a:avLst/>
          </a:prstGeom>
          <a:noFill/>
        </p:spPr>
        <p:txBody>
          <a:bodyPr vert="horz" lIns="91440" tIns="45720" rIns="91440" bIns="45720" rtlCol="0" anchor="ctr">
            <a:noAutofit/>
          </a:bodyPr>
          <a:lstStyle>
            <a:lvl1pPr algn="ctr" defTabSz="914400" rtl="0" eaLnBrk="1" latinLnBrk="0" hangingPunct="1">
              <a:spcBef>
                <a:spcPct val="0"/>
              </a:spcBef>
              <a:buNone/>
              <a:defRPr sz="4000" b="1" kern="1200" baseline="0">
                <a:solidFill>
                  <a:srgbClr val="FF0000"/>
                </a:solidFill>
                <a:latin typeface="Arial Narrow" pitchFamily="34" charset="0"/>
                <a:ea typeface="+mj-ea"/>
                <a:cs typeface="+mj-cs"/>
              </a:defRPr>
            </a:lvl1pPr>
          </a:lstStyle>
          <a:p>
            <a:r>
              <a:rPr lang="en-US" sz="2400" dirty="0"/>
              <a:t>Following the Containment Strategy to Stop Multiple Component Incidents</a:t>
            </a:r>
            <a:endParaRPr lang="vi-VN" sz="2800" dirty="0"/>
          </a:p>
        </p:txBody>
      </p:sp>
      <p:pic>
        <p:nvPicPr>
          <p:cNvPr id="9" name="Picture 8">
            <a:extLst>
              <a:ext uri="{FF2B5EF4-FFF2-40B4-BE49-F238E27FC236}">
                <a16:creationId xmlns:a16="http://schemas.microsoft.com/office/drawing/2014/main" id="{B7A876FF-B877-40BF-B0D7-4D0D3D0542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8610" y="2335461"/>
            <a:ext cx="2734695" cy="2734695"/>
          </a:xfrm>
          <a:prstGeom prst="rect">
            <a:avLst/>
          </a:prstGeom>
        </p:spPr>
      </p:pic>
    </p:spTree>
    <p:extLst>
      <p:ext uri="{BB962C8B-B14F-4D97-AF65-F5344CB8AC3E}">
        <p14:creationId xmlns:p14="http://schemas.microsoft.com/office/powerpoint/2010/main" val="31559960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Recommendations </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42</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382538" y="1342062"/>
            <a:ext cx="5946073" cy="986286"/>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algn="just"/>
            <a:r>
              <a:rPr lang="en-US" sz="2400" dirty="0" err="1">
                <a:latin typeface="Tahoma"/>
                <a:ea typeface="Tahoma"/>
                <a:cs typeface="Tahoma"/>
              </a:rPr>
              <a:t>Sử</a:t>
            </a:r>
            <a:r>
              <a:rPr lang="en-US" sz="2400" dirty="0">
                <a:latin typeface="Tahoma"/>
                <a:ea typeface="Tahoma"/>
                <a:cs typeface="Tahoma"/>
              </a:rPr>
              <a:t> </a:t>
            </a:r>
            <a:r>
              <a:rPr lang="en-US" sz="2400" dirty="0" err="1">
                <a:latin typeface="Tahoma"/>
                <a:ea typeface="Tahoma"/>
                <a:cs typeface="Tahoma"/>
              </a:rPr>
              <a:t>dụng</a:t>
            </a:r>
            <a:r>
              <a:rPr lang="en-US" sz="2400" dirty="0">
                <a:latin typeface="Tahoma"/>
                <a:ea typeface="Tahoma"/>
                <a:cs typeface="Tahoma"/>
              </a:rPr>
              <a:t> </a:t>
            </a:r>
            <a:r>
              <a:rPr lang="en-US" sz="2400" dirty="0" err="1">
                <a:latin typeface="Tahoma"/>
                <a:ea typeface="Tahoma"/>
                <a:cs typeface="Tahoma"/>
              </a:rPr>
              <a:t>nhật</a:t>
            </a:r>
            <a:r>
              <a:rPr lang="en-US" sz="2400" dirty="0">
                <a:latin typeface="Tahoma"/>
                <a:ea typeface="Tahoma"/>
                <a:cs typeface="Tahoma"/>
              </a:rPr>
              <a:t> </a:t>
            </a:r>
            <a:r>
              <a:rPr lang="en-US" sz="2400" dirty="0" err="1">
                <a:latin typeface="Tahoma"/>
                <a:ea typeface="Tahoma"/>
                <a:cs typeface="Tahoma"/>
              </a:rPr>
              <a:t>ký</a:t>
            </a:r>
            <a:r>
              <a:rPr lang="en-US" sz="2400" dirty="0">
                <a:latin typeface="Tahoma"/>
                <a:ea typeface="Tahoma"/>
                <a:cs typeface="Tahoma"/>
              </a:rPr>
              <a:t> </a:t>
            </a:r>
            <a:r>
              <a:rPr lang="en-US" sz="2400" dirty="0" err="1">
                <a:latin typeface="Tahoma"/>
                <a:ea typeface="Tahoma"/>
                <a:cs typeface="Tahoma"/>
              </a:rPr>
              <a:t>tập</a:t>
            </a:r>
            <a:r>
              <a:rPr lang="en-US" sz="2400" dirty="0">
                <a:latin typeface="Tahoma"/>
                <a:ea typeface="Tahoma"/>
                <a:cs typeface="Tahoma"/>
              </a:rPr>
              <a:t> </a:t>
            </a:r>
            <a:r>
              <a:rPr lang="en-US" sz="2400" dirty="0" err="1">
                <a:latin typeface="Tahoma"/>
                <a:ea typeface="Tahoma"/>
                <a:cs typeface="Tahoma"/>
              </a:rPr>
              <a:t>trung</a:t>
            </a:r>
            <a:r>
              <a:rPr lang="en-US" sz="2400" dirty="0">
                <a:latin typeface="Tahoma"/>
                <a:ea typeface="Tahoma"/>
                <a:cs typeface="Tahoma"/>
              </a:rPr>
              <a:t> </a:t>
            </a:r>
            <a:r>
              <a:rPr lang="en-US" sz="2400" dirty="0" err="1">
                <a:latin typeface="Tahoma"/>
                <a:ea typeface="Tahoma"/>
                <a:cs typeface="Tahoma"/>
              </a:rPr>
              <a:t>và</a:t>
            </a:r>
            <a:r>
              <a:rPr lang="en-US" sz="2400" dirty="0">
                <a:latin typeface="Tahoma"/>
                <a:ea typeface="Tahoma"/>
                <a:cs typeface="Tahoma"/>
              </a:rPr>
              <a:t> </a:t>
            </a:r>
            <a:r>
              <a:rPr lang="en-US" sz="2400" dirty="0" err="1">
                <a:latin typeface="Tahoma"/>
                <a:ea typeface="Tahoma"/>
                <a:cs typeface="Tahoma"/>
              </a:rPr>
              <a:t>phần</a:t>
            </a:r>
            <a:r>
              <a:rPr lang="en-US" sz="2400" dirty="0">
                <a:latin typeface="Tahoma"/>
                <a:ea typeface="Tahoma"/>
                <a:cs typeface="Tahoma"/>
              </a:rPr>
              <a:t> </a:t>
            </a:r>
            <a:r>
              <a:rPr lang="en-US" sz="2400" dirty="0" err="1">
                <a:latin typeface="Tahoma"/>
                <a:ea typeface="Tahoma"/>
                <a:cs typeface="Tahoma"/>
              </a:rPr>
              <a:t>mềm</a:t>
            </a:r>
            <a:r>
              <a:rPr lang="en-US" sz="2400" dirty="0">
                <a:latin typeface="Tahoma"/>
                <a:ea typeface="Tahoma"/>
                <a:cs typeface="Tahoma"/>
              </a:rPr>
              <a:t> </a:t>
            </a:r>
            <a:r>
              <a:rPr lang="en-US" sz="2400" dirty="0" err="1">
                <a:latin typeface="Tahoma"/>
                <a:ea typeface="Tahoma"/>
                <a:cs typeface="Tahoma"/>
              </a:rPr>
              <a:t>liên</a:t>
            </a:r>
            <a:r>
              <a:rPr lang="en-US" sz="2400" dirty="0">
                <a:latin typeface="Tahoma"/>
                <a:ea typeface="Tahoma"/>
                <a:cs typeface="Tahoma"/>
              </a:rPr>
              <a:t> </a:t>
            </a:r>
            <a:r>
              <a:rPr lang="en-US" sz="2400" dirty="0" err="1">
                <a:latin typeface="Tahoma"/>
                <a:ea typeface="Tahoma"/>
                <a:cs typeface="Tahoma"/>
              </a:rPr>
              <a:t>kết</a:t>
            </a:r>
            <a:r>
              <a:rPr lang="en-US" sz="2400" dirty="0">
                <a:latin typeface="Tahoma"/>
                <a:ea typeface="Tahoma"/>
                <a:cs typeface="Tahoma"/>
              </a:rPr>
              <a:t> </a:t>
            </a:r>
            <a:r>
              <a:rPr lang="en-US" sz="2400" dirty="0" err="1">
                <a:latin typeface="Tahoma"/>
                <a:ea typeface="Tahoma"/>
                <a:cs typeface="Tahoma"/>
              </a:rPr>
              <a:t>sự</a:t>
            </a:r>
            <a:r>
              <a:rPr lang="en-US" sz="2400" dirty="0">
                <a:latin typeface="Tahoma"/>
                <a:ea typeface="Tahoma"/>
                <a:cs typeface="Tahoma"/>
              </a:rPr>
              <a:t> </a:t>
            </a:r>
            <a:r>
              <a:rPr lang="en-US" sz="2400" dirty="0" err="1">
                <a:latin typeface="Tahoma"/>
                <a:ea typeface="Tahoma"/>
                <a:cs typeface="Tahoma"/>
              </a:rPr>
              <a:t>kiện</a:t>
            </a: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382538" y="2659432"/>
            <a:ext cx="5946073" cy="98628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lvl="0" algn="just"/>
            <a:r>
              <a:rPr lang="en-US" sz="2400" dirty="0" err="1">
                <a:latin typeface="Tahoma" panose="020B0604030504040204" pitchFamily="34" charset="0"/>
                <a:ea typeface="Tahoma" panose="020B0604030504040204" pitchFamily="34" charset="0"/>
                <a:cs typeface="Tahoma" panose="020B0604030504040204" pitchFamily="34" charset="0"/>
              </a:rPr>
              <a:t>Tìm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kiếm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dấu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hiệu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trong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các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bộ</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phận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khác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sau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khi</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kiểm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soát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cố</a:t>
            </a:r>
            <a:endParaRPr lang="en-US" sz="2400" dirty="0">
              <a:latin typeface="Tahoma" panose="020B0604030504040204" pitchFamily="34" charset="0"/>
              <a:ea typeface="Tahoma" panose="020B0604030504040204" pitchFamily="34" charset="0"/>
              <a:cs typeface="Tahoma" panose="020B0604030504040204" pitchFamily="34" charset="0"/>
            </a:endParaRPr>
          </a:p>
        </p:txBody>
      </p:sp>
      <p:sp>
        <p:nvSpPr>
          <p:cNvPr id="15" name="Rectangle: Rounded Corners 19">
            <a:extLst>
              <a:ext uri="{FF2B5EF4-FFF2-40B4-BE49-F238E27FC236}">
                <a16:creationId xmlns:a16="http://schemas.microsoft.com/office/drawing/2014/main" id="{9E9FC190-D488-4545-9435-A4E9B47F06C5}"/>
              </a:ext>
            </a:extLst>
          </p:cNvPr>
          <p:cNvSpPr/>
          <p:nvPr/>
        </p:nvSpPr>
        <p:spPr>
          <a:xfrm>
            <a:off x="382538" y="3976802"/>
            <a:ext cx="5946073" cy="98628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lvl="0" algn="just"/>
            <a:r>
              <a:rPr lang="en-US" sz="2400" dirty="0" err="1">
                <a:latin typeface="Tahoma" panose="020B0604030504040204" pitchFamily="34" charset="0"/>
                <a:ea typeface="Tahoma" panose="020B0604030504040204" pitchFamily="34" charset="0"/>
                <a:cs typeface="Tahoma" panose="020B0604030504040204" pitchFamily="34" charset="0"/>
              </a:rPr>
              <a:t>Ưu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tiên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việc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phân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tách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và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kiểm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soát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từng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thành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phần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của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cố</a:t>
            </a:r>
            <a:endParaRPr lang="en-US" sz="240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DC9FCCEA-8BFA-43ED-8539-58BB502ACA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1970" y="1543756"/>
            <a:ext cx="2985897" cy="2985897"/>
          </a:xfrm>
          <a:prstGeom prst="rect">
            <a:avLst/>
          </a:prstGeom>
        </p:spPr>
      </p:pic>
    </p:spTree>
    <p:extLst>
      <p:ext uri="{BB962C8B-B14F-4D97-AF65-F5344CB8AC3E}">
        <p14:creationId xmlns:p14="http://schemas.microsoft.com/office/powerpoint/2010/main" val="5605917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E15BD7C-E074-4D4A-84C3-500EE5B9C190}" type="slidenum">
              <a:rPr lang="ru-RU" smtClean="0"/>
              <a:pPr/>
              <a:t>43</a:t>
            </a:fld>
            <a:endParaRPr lang="ru-RU"/>
          </a:p>
        </p:txBody>
      </p:sp>
      <p:sp>
        <p:nvSpPr>
          <p:cNvPr id="7" name="Rectangle: Rounded Corners 19">
            <a:extLst>
              <a:ext uri="{FF2B5EF4-FFF2-40B4-BE49-F238E27FC236}">
                <a16:creationId xmlns:a16="http://schemas.microsoft.com/office/drawing/2014/main" id="{9E9FC190-D488-4545-9435-A4E9B47F06C5}"/>
              </a:ext>
            </a:extLst>
          </p:cNvPr>
          <p:cNvSpPr>
            <a:spLocks noGrp="1"/>
          </p:cNvSpPr>
          <p:nvPr>
            <p:ph type="title"/>
          </p:nvPr>
        </p:nvSpPr>
        <p:spPr>
          <a:xfrm>
            <a:off x="815140" y="3624513"/>
            <a:ext cx="7513721" cy="709864"/>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lvl="0"/>
            <a:r>
              <a:rPr lang="en-US" sz="3600" dirty="0"/>
              <a:t>Network Traffic Monitoring Tools</a:t>
            </a:r>
            <a:endParaRPr lang="en-US" sz="360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114BBB1-444C-4345-8930-B8D269C5058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10798" y="1416775"/>
            <a:ext cx="2122403" cy="2122403"/>
          </a:xfrm>
          <a:prstGeom prst="rect">
            <a:avLst/>
          </a:prstGeom>
        </p:spPr>
      </p:pic>
    </p:spTree>
    <p:extLst>
      <p:ext uri="{BB962C8B-B14F-4D97-AF65-F5344CB8AC3E}">
        <p14:creationId xmlns:p14="http://schemas.microsoft.com/office/powerpoint/2010/main" val="14531424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pl-PL" sz="4400" dirty="0"/>
              <a:t>ntop</a:t>
            </a:r>
            <a:r>
              <a:rPr lang="pl-PL" dirty="0"/>
              <a:t> </a:t>
            </a:r>
            <a:r>
              <a:rPr lang="pl-PL" sz="3600" i="1" dirty="0"/>
              <a:t>http:/ /www.ntop.org</a:t>
            </a:r>
            <a:endParaRPr lang="vi-VN" i="1"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44</a:t>
            </a:fld>
            <a:endParaRPr lang="ru-RU">
              <a:latin typeface="Tahoma" panose="020B0604030504040204" pitchFamily="34" charset="0"/>
              <a:ea typeface="Tahoma" panose="020B0604030504040204" pitchFamily="34" charset="0"/>
              <a:cs typeface="Tahoma" panose="020B0604030504040204" pitchFamily="34" charset="0"/>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630422" y="1002790"/>
            <a:ext cx="7755589" cy="898361"/>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r>
              <a:rPr lang="en-US" sz="2000" dirty="0" err="1">
                <a:latin typeface="Tahoma"/>
                <a:ea typeface="Tahoma"/>
                <a:cs typeface="Tahoma"/>
              </a:rPr>
              <a:t>Ntop</a:t>
            </a:r>
            <a:r>
              <a:rPr lang="en-US" sz="2000" dirty="0">
                <a:latin typeface="Tahoma"/>
                <a:ea typeface="Tahoma"/>
                <a:cs typeface="Tahoma"/>
              </a:rPr>
              <a:t> </a:t>
            </a:r>
            <a:r>
              <a:rPr lang="en-US" sz="2000" dirty="0" err="1">
                <a:latin typeface="Tahoma"/>
                <a:ea typeface="Tahoma"/>
                <a:cs typeface="Tahoma"/>
              </a:rPr>
              <a:t>là</a:t>
            </a:r>
            <a:r>
              <a:rPr lang="en-US" sz="2000" dirty="0">
                <a:latin typeface="Tahoma"/>
                <a:ea typeface="Tahoma"/>
                <a:cs typeface="Tahoma"/>
              </a:rPr>
              <a:t> </a:t>
            </a:r>
            <a:r>
              <a:rPr lang="en-US" sz="2000" dirty="0" err="1">
                <a:latin typeface="Tahoma"/>
                <a:ea typeface="Tahoma"/>
                <a:cs typeface="Tahoma"/>
              </a:rPr>
              <a:t>một</a:t>
            </a:r>
            <a:r>
              <a:rPr lang="en-US" sz="2000" dirty="0">
                <a:latin typeface="Tahoma"/>
                <a:ea typeface="Tahoma"/>
                <a:cs typeface="Tahoma"/>
              </a:rPr>
              <a:t> </a:t>
            </a:r>
            <a:r>
              <a:rPr lang="en-US" sz="2000" dirty="0" err="1">
                <a:latin typeface="Tahoma"/>
                <a:ea typeface="Tahoma"/>
                <a:cs typeface="Tahoma"/>
              </a:rPr>
              <a:t>cầu</a:t>
            </a:r>
            <a:r>
              <a:rPr lang="en-US" sz="2000" dirty="0">
                <a:latin typeface="Tahoma"/>
                <a:ea typeface="Tahoma"/>
                <a:cs typeface="Tahoma"/>
              </a:rPr>
              <a:t> </a:t>
            </a:r>
            <a:r>
              <a:rPr lang="en-US" sz="2000" dirty="0" err="1">
                <a:latin typeface="Tahoma"/>
                <a:ea typeface="Tahoma"/>
                <a:cs typeface="Tahoma"/>
              </a:rPr>
              <a:t>nối</a:t>
            </a:r>
            <a:r>
              <a:rPr lang="en-US" sz="2000" dirty="0">
                <a:latin typeface="Tahoma"/>
                <a:ea typeface="Tahoma"/>
                <a:cs typeface="Tahoma"/>
              </a:rPr>
              <a:t> </a:t>
            </a:r>
            <a:r>
              <a:rPr lang="en-US" sz="2000" dirty="0" err="1">
                <a:latin typeface="Tahoma"/>
                <a:ea typeface="Tahoma"/>
                <a:cs typeface="Tahoma"/>
              </a:rPr>
              <a:t>lưu</a:t>
            </a:r>
            <a:r>
              <a:rPr lang="en-US" sz="2000" dirty="0">
                <a:latin typeface="Tahoma"/>
                <a:ea typeface="Tahoma"/>
                <a:cs typeface="Tahoma"/>
              </a:rPr>
              <a:t> </a:t>
            </a:r>
            <a:r>
              <a:rPr lang="en-US" sz="2000" dirty="0" err="1">
                <a:latin typeface="Tahoma"/>
                <a:ea typeface="Tahoma"/>
                <a:cs typeface="Tahoma"/>
              </a:rPr>
              <a:t>lượng</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hiển</a:t>
            </a:r>
            <a:r>
              <a:rPr lang="en-US" sz="2000" dirty="0">
                <a:latin typeface="Tahoma"/>
                <a:ea typeface="Tahoma"/>
                <a:cs typeface="Tahoma"/>
              </a:rPr>
              <a:t> </a:t>
            </a:r>
            <a:r>
              <a:rPr lang="en-US" sz="2000" dirty="0" err="1">
                <a:latin typeface="Tahoma"/>
                <a:ea typeface="Tahoma"/>
                <a:cs typeface="Tahoma"/>
              </a:rPr>
              <a:t>thị</a:t>
            </a:r>
            <a:r>
              <a:rPr lang="en-US" sz="2000" dirty="0">
                <a:latin typeface="Tahoma"/>
                <a:ea typeface="Tahoma"/>
                <a:cs typeface="Tahoma"/>
              </a:rPr>
              <a:t> </a:t>
            </a:r>
            <a:r>
              <a:rPr lang="en-US" sz="2000" dirty="0" err="1">
                <a:latin typeface="Tahoma"/>
                <a:ea typeface="Tahoma"/>
                <a:cs typeface="Tahoma"/>
              </a:rPr>
              <a:t>mức</a:t>
            </a:r>
            <a:r>
              <a:rPr lang="en-US" sz="2000" dirty="0">
                <a:latin typeface="Tahoma"/>
                <a:ea typeface="Tahoma"/>
                <a:cs typeface="Tahoma"/>
              </a:rPr>
              <a:t> </a:t>
            </a:r>
            <a:r>
              <a:rPr lang="en-US" sz="2000" dirty="0" err="1">
                <a:latin typeface="Tahoma"/>
                <a:ea typeface="Tahoma"/>
                <a:cs typeface="Tahoma"/>
              </a:rPr>
              <a:t>độ</a:t>
            </a:r>
            <a:r>
              <a:rPr lang="en-US" sz="2000" dirty="0">
                <a:latin typeface="Tahoma"/>
                <a:ea typeface="Tahoma"/>
                <a:cs typeface="Tahoma"/>
              </a:rPr>
              <a:t> </a:t>
            </a:r>
            <a:r>
              <a:rPr lang="en-US" sz="2000" dirty="0" err="1">
                <a:latin typeface="Tahoma"/>
                <a:ea typeface="Tahoma"/>
                <a:cs typeface="Tahoma"/>
              </a:rPr>
              <a:t>sử</a:t>
            </a:r>
            <a:r>
              <a:rPr lang="en-US" sz="2000" dirty="0">
                <a:latin typeface="Tahoma"/>
                <a:ea typeface="Tahoma"/>
                <a:cs typeface="Tahoma"/>
              </a:rPr>
              <a:t> </a:t>
            </a:r>
            <a:r>
              <a:rPr lang="en-US" sz="2000" dirty="0" err="1">
                <a:latin typeface="Tahoma"/>
                <a:ea typeface="Tahoma"/>
                <a:cs typeface="Tahoma"/>
              </a:rPr>
              <a:t>dụng</a:t>
            </a:r>
            <a:r>
              <a:rPr lang="en-US" sz="2000" dirty="0">
                <a:latin typeface="Tahoma"/>
                <a:ea typeface="Tahoma"/>
                <a:cs typeface="Tahoma"/>
              </a:rPr>
              <a:t> </a:t>
            </a:r>
            <a:r>
              <a:rPr lang="en-US" sz="2000" dirty="0" err="1">
                <a:latin typeface="Tahoma"/>
                <a:ea typeface="Tahoma"/>
                <a:cs typeface="Tahoma"/>
              </a:rPr>
              <a:t>của</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tương</a:t>
            </a:r>
            <a:r>
              <a:rPr lang="en-US" sz="2000" dirty="0">
                <a:latin typeface="Tahoma"/>
                <a:ea typeface="Tahoma"/>
                <a:cs typeface="Tahoma"/>
              </a:rPr>
              <a:t> </a:t>
            </a:r>
            <a:r>
              <a:rPr lang="en-US" sz="2000" dirty="0" err="1">
                <a:latin typeface="Tahoma"/>
                <a:ea typeface="Tahoma"/>
                <a:cs typeface="Tahoma"/>
              </a:rPr>
              <a:t>tự</a:t>
            </a:r>
            <a:r>
              <a:rPr lang="en-US" sz="2000" dirty="0">
                <a:latin typeface="Tahoma"/>
                <a:ea typeface="Tahoma"/>
                <a:cs typeface="Tahoma"/>
              </a:rPr>
              <a:t> </a:t>
            </a:r>
            <a:r>
              <a:rPr lang="en-US" sz="2000" dirty="0" err="1">
                <a:latin typeface="Tahoma"/>
                <a:ea typeface="Tahoma"/>
                <a:cs typeface="Tahoma"/>
              </a:rPr>
              <a:t>như</a:t>
            </a:r>
            <a:r>
              <a:rPr lang="en-US" sz="2000" dirty="0">
                <a:latin typeface="Tahoma"/>
                <a:ea typeface="Tahoma"/>
                <a:cs typeface="Tahoma"/>
              </a:rPr>
              <a:t> </a:t>
            </a:r>
            <a:r>
              <a:rPr lang="en-US" sz="2000" dirty="0" err="1">
                <a:latin typeface="Tahoma"/>
                <a:ea typeface="Tahoma"/>
                <a:cs typeface="Tahoma"/>
              </a:rPr>
              <a:t>những</a:t>
            </a:r>
            <a:r>
              <a:rPr lang="en-US" sz="2000" dirty="0">
                <a:latin typeface="Tahoma"/>
                <a:ea typeface="Tahoma"/>
                <a:cs typeface="Tahoma"/>
              </a:rPr>
              <a:t> </a:t>
            </a:r>
            <a:r>
              <a:rPr lang="en-US" sz="2000" dirty="0" err="1">
                <a:latin typeface="Tahoma"/>
                <a:ea typeface="Tahoma"/>
                <a:cs typeface="Tahoma"/>
              </a:rPr>
              <a:t>lệnh</a:t>
            </a:r>
            <a:r>
              <a:rPr lang="en-US" sz="2000" dirty="0">
                <a:latin typeface="Tahoma"/>
                <a:ea typeface="Tahoma"/>
                <a:cs typeface="Tahoma"/>
              </a:rPr>
              <a:t> Unix </a:t>
            </a:r>
            <a:r>
              <a:rPr lang="en-US" sz="2000" dirty="0" err="1">
                <a:latin typeface="Tahoma"/>
                <a:ea typeface="Tahoma"/>
                <a:cs typeface="Tahoma"/>
              </a:rPr>
              <a:t>phổ</a:t>
            </a:r>
            <a:r>
              <a:rPr lang="en-US" sz="2000" dirty="0">
                <a:latin typeface="Tahoma"/>
                <a:ea typeface="Tahoma"/>
                <a:cs typeface="Tahoma"/>
              </a:rPr>
              <a:t> </a:t>
            </a:r>
            <a:r>
              <a:rPr lang="en-US" sz="2000" dirty="0" err="1">
                <a:latin typeface="Tahoma"/>
                <a:ea typeface="Tahoma"/>
                <a:cs typeface="Tahoma"/>
              </a:rPr>
              <a:t>biến</a:t>
            </a:r>
            <a:endParaRPr lang="en-US" sz="2000"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630420" y="2001529"/>
            <a:ext cx="7755589" cy="898361"/>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r>
              <a:rPr lang="en-US" sz="2400" dirty="0" err="1">
                <a:latin typeface="Tahoma" panose="020B0604030504040204" pitchFamily="34" charset="0"/>
                <a:ea typeface="Tahoma" panose="020B0604030504040204" pitchFamily="34" charset="0"/>
                <a:cs typeface="Tahoma" panose="020B0604030504040204" pitchFamily="34" charset="0"/>
              </a:rPr>
              <a:t>Đặc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điểm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của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ntop</a:t>
            </a:r>
            <a:r>
              <a:rPr lang="en-US" sz="2400" dirty="0">
                <a:latin typeface="Tahoma" panose="020B0604030504040204" pitchFamily="34" charset="0"/>
                <a:ea typeface="Tahoma" panose="020B0604030504040204" pitchFamily="34" charset="0"/>
                <a:cs typeface="Tahoma" panose="020B0604030504040204" pitchFamily="34" charset="0"/>
              </a:rPr>
              <a:t> : </a:t>
            </a:r>
          </a:p>
        </p:txBody>
      </p:sp>
      <p:sp>
        <p:nvSpPr>
          <p:cNvPr id="4" name="Rectangle 3"/>
          <p:cNvSpPr/>
          <p:nvPr/>
        </p:nvSpPr>
        <p:spPr>
          <a:xfrm>
            <a:off x="690114" y="2997304"/>
            <a:ext cx="8050734" cy="2436629"/>
          </a:xfrm>
          <a:prstGeom prst="rect">
            <a:avLst/>
          </a:prstGeom>
        </p:spPr>
        <p:txBody>
          <a:bodyPr wrap="square" lIns="91440" tIns="45720" rIns="91440" bIns="45720" anchor="t">
            <a:spAutoFit/>
          </a:bodyPr>
          <a:lstStyle/>
          <a:p>
            <a:pPr marL="257175" marR="0" lvl="0" indent="-257175">
              <a:lnSpc>
                <a:spcPct val="107000"/>
              </a:lnSpc>
              <a:spcBef>
                <a:spcPts val="0"/>
              </a:spcBef>
              <a:spcAft>
                <a:spcPts val="0"/>
              </a:spcAft>
              <a:buFont typeface="Symbol" panose="05050102010706020507" pitchFamily="18" charset="2"/>
              <a:buChar char=""/>
            </a:pP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loại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lưu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lượng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mạng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theo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nhiều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giao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thức</a:t>
            </a:r>
            <a:endParaRPr lang="en-US" dirty="0">
              <a:latin typeface="Tahoma" panose="020B0604030504040204" pitchFamily="34" charset="0"/>
              <a:ea typeface="Tahoma" panose="020B0604030504040204" pitchFamily="34" charset="0"/>
              <a:cs typeface="Tahoma" panose="020B0604030504040204" pitchFamily="34" charset="0"/>
            </a:endParaRPr>
          </a:p>
          <a:p>
            <a:pPr marL="257175" marR="0" lvl="0" indent="-257175">
              <a:lnSpc>
                <a:spcPct val="107000"/>
              </a:lnSpc>
              <a:spcBef>
                <a:spcPts val="0"/>
              </a:spcBef>
              <a:spcAft>
                <a:spcPts val="0"/>
              </a:spcAft>
              <a:buFont typeface="Symbol" panose="05050102010706020507" pitchFamily="18" charset="2"/>
              <a:buChar char=""/>
            </a:pPr>
            <a:r>
              <a:rPr lang="en-US" dirty="0">
                <a:latin typeface="Tahoma"/>
                <a:ea typeface="Tahoma"/>
                <a:cs typeface="Tahoma"/>
              </a:rPr>
              <a:t>Hiển </a:t>
            </a:r>
            <a:r>
              <a:rPr lang="en-US" dirty="0" err="1">
                <a:latin typeface="Tahoma"/>
                <a:ea typeface="Tahoma"/>
                <a:cs typeface="Tahoma"/>
              </a:rPr>
              <a:t>thị</a:t>
            </a:r>
            <a:r>
              <a:rPr lang="en-US" dirty="0">
                <a:latin typeface="Tahoma"/>
                <a:ea typeface="Tahoma"/>
                <a:cs typeface="Tahoma"/>
              </a:rPr>
              <a:t> </a:t>
            </a:r>
            <a:r>
              <a:rPr lang="en-US" dirty="0" err="1">
                <a:latin typeface="Tahoma"/>
                <a:ea typeface="Tahoma"/>
                <a:cs typeface="Tahoma"/>
              </a:rPr>
              <a:t>lưu</a:t>
            </a:r>
            <a:r>
              <a:rPr lang="en-US" dirty="0">
                <a:latin typeface="Tahoma"/>
                <a:ea typeface="Tahoma"/>
                <a:cs typeface="Tahoma"/>
              </a:rPr>
              <a:t> </a:t>
            </a:r>
            <a:r>
              <a:rPr lang="en-US" dirty="0" err="1">
                <a:latin typeface="Tahoma"/>
                <a:ea typeface="Tahoma"/>
                <a:cs typeface="Tahoma"/>
              </a:rPr>
              <a:t>lượng</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sắp</a:t>
            </a:r>
            <a:r>
              <a:rPr lang="en-US" dirty="0">
                <a:latin typeface="Tahoma"/>
                <a:ea typeface="Tahoma"/>
                <a:cs typeface="Tahoma"/>
              </a:rPr>
              <a:t> </a:t>
            </a:r>
            <a:r>
              <a:rPr lang="en-US" dirty="0" err="1">
                <a:latin typeface="Tahoma"/>
                <a:ea typeface="Tahoma"/>
                <a:cs typeface="Tahoma"/>
              </a:rPr>
              <a:t>xếp</a:t>
            </a:r>
            <a:r>
              <a:rPr lang="en-US" dirty="0">
                <a:latin typeface="Tahoma"/>
                <a:ea typeface="Tahoma"/>
                <a:cs typeface="Tahoma"/>
              </a:rPr>
              <a:t> </a:t>
            </a:r>
            <a:r>
              <a:rPr lang="en-US" dirty="0" err="1">
                <a:latin typeface="Tahoma"/>
                <a:ea typeface="Tahoma"/>
                <a:cs typeface="Tahoma"/>
              </a:rPr>
              <a:t>theo</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tiêu</a:t>
            </a:r>
            <a:r>
              <a:rPr lang="en-US" dirty="0">
                <a:latin typeface="Tahoma"/>
                <a:ea typeface="Tahoma"/>
                <a:cs typeface="Tahoma"/>
              </a:rPr>
              <a:t> </a:t>
            </a:r>
            <a:r>
              <a:rPr lang="en-US" dirty="0" err="1">
                <a:latin typeface="Tahoma"/>
                <a:ea typeface="Tahoma"/>
                <a:cs typeface="Tahoma"/>
              </a:rPr>
              <a:t>chí</a:t>
            </a:r>
            <a:r>
              <a:rPr lang="en-US" dirty="0">
                <a:latin typeface="Tahoma"/>
                <a:ea typeface="Tahoma"/>
                <a:cs typeface="Tahoma"/>
              </a:rPr>
              <a:t> </a:t>
            </a:r>
            <a:r>
              <a:rPr lang="en-US" dirty="0" err="1">
                <a:latin typeface="Tahoma"/>
                <a:ea typeface="Tahoma"/>
                <a:cs typeface="Tahoma"/>
              </a:rPr>
              <a:t>khác</a:t>
            </a:r>
            <a:r>
              <a:rPr lang="en-US" dirty="0">
                <a:latin typeface="Tahoma"/>
                <a:ea typeface="Tahoma"/>
                <a:cs typeface="Tahoma"/>
              </a:rPr>
              <a:t> </a:t>
            </a:r>
            <a:r>
              <a:rPr lang="en-US" dirty="0" err="1">
                <a:latin typeface="Tahoma"/>
                <a:ea typeface="Tahoma"/>
                <a:cs typeface="Tahoma"/>
              </a:rPr>
              <a:t>nhau</a:t>
            </a:r>
            <a:endParaRPr lang="en-US" dirty="0">
              <a:latin typeface="Tahoma"/>
              <a:ea typeface="Tahoma"/>
              <a:cs typeface="Tahoma"/>
            </a:endParaRPr>
          </a:p>
          <a:p>
            <a:pPr marL="257175" marR="0" lvl="0" indent="-257175">
              <a:lnSpc>
                <a:spcPct val="107000"/>
              </a:lnSpc>
              <a:spcBef>
                <a:spcPts val="0"/>
              </a:spcBef>
              <a:spcAft>
                <a:spcPts val="0"/>
              </a:spcAft>
              <a:buFont typeface="Symbol" panose="05050102010706020507" pitchFamily="18" charset="2"/>
              <a:buChar char=""/>
            </a:pPr>
            <a:r>
              <a:rPr lang="en-US" dirty="0">
                <a:latin typeface="Tahoma"/>
                <a:ea typeface="Tahoma"/>
                <a:cs typeface="Tahoma"/>
              </a:rPr>
              <a:t>Hiển </a:t>
            </a:r>
            <a:r>
              <a:rPr lang="en-US" dirty="0" err="1">
                <a:latin typeface="Tahoma"/>
                <a:ea typeface="Tahoma"/>
                <a:cs typeface="Tahoma"/>
              </a:rPr>
              <a:t>thị</a:t>
            </a:r>
            <a:r>
              <a:rPr lang="en-US" dirty="0">
                <a:latin typeface="Tahoma"/>
                <a:ea typeface="Tahoma"/>
                <a:cs typeface="Tahoma"/>
              </a:rPr>
              <a:t> </a:t>
            </a:r>
            <a:r>
              <a:rPr lang="en-US" dirty="0" err="1">
                <a:latin typeface="Tahoma"/>
                <a:ea typeface="Tahoma"/>
                <a:cs typeface="Tahoma"/>
              </a:rPr>
              <a:t>thống</a:t>
            </a:r>
            <a:r>
              <a:rPr lang="en-US" dirty="0">
                <a:latin typeface="Tahoma"/>
                <a:ea typeface="Tahoma"/>
                <a:cs typeface="Tahoma"/>
              </a:rPr>
              <a:t> </a:t>
            </a:r>
            <a:r>
              <a:rPr lang="en-US" dirty="0" err="1">
                <a:latin typeface="Tahoma"/>
                <a:ea typeface="Tahoma"/>
                <a:cs typeface="Tahoma"/>
              </a:rPr>
              <a:t>kê</a:t>
            </a:r>
            <a:r>
              <a:rPr lang="en-US" dirty="0">
                <a:latin typeface="Tahoma"/>
                <a:ea typeface="Tahoma"/>
                <a:cs typeface="Tahoma"/>
              </a:rPr>
              <a:t> </a:t>
            </a:r>
            <a:r>
              <a:rPr lang="en-US" dirty="0" err="1">
                <a:latin typeface="Tahoma"/>
                <a:ea typeface="Tahoma"/>
                <a:cs typeface="Tahoma"/>
              </a:rPr>
              <a:t>lưu</a:t>
            </a:r>
            <a:r>
              <a:rPr lang="en-US" dirty="0">
                <a:latin typeface="Tahoma"/>
                <a:ea typeface="Tahoma"/>
                <a:cs typeface="Tahoma"/>
              </a:rPr>
              <a:t> </a:t>
            </a:r>
            <a:r>
              <a:rPr lang="en-US" dirty="0" err="1">
                <a:latin typeface="Tahoma"/>
                <a:ea typeface="Tahoma"/>
                <a:cs typeface="Tahoma"/>
              </a:rPr>
              <a:t>lượng</a:t>
            </a:r>
            <a:endParaRPr lang="en-US" dirty="0">
              <a:latin typeface="Tahoma"/>
              <a:ea typeface="Tahoma"/>
              <a:cs typeface="Tahoma"/>
            </a:endParaRPr>
          </a:p>
          <a:p>
            <a:pPr marL="257175" marR="0" lvl="0" indent="-257175">
              <a:lnSpc>
                <a:spcPct val="107000"/>
              </a:lnSpc>
              <a:spcBef>
                <a:spcPts val="0"/>
              </a:spcBef>
              <a:spcAft>
                <a:spcPts val="0"/>
              </a:spcAft>
              <a:buFont typeface="Symbol" panose="05050102010706020507" pitchFamily="18" charset="2"/>
              <a:buChar char=""/>
            </a:pPr>
            <a:r>
              <a:rPr lang="en-US" dirty="0">
                <a:latin typeface="Tahoma"/>
                <a:ea typeface="Tahoma"/>
                <a:cs typeface="Tahoma"/>
              </a:rPr>
              <a:t>Lưu </a:t>
            </a:r>
            <a:r>
              <a:rPr lang="en-US" dirty="0" err="1">
                <a:latin typeface="Tahoma"/>
                <a:ea typeface="Tahoma"/>
                <a:cs typeface="Tahoma"/>
              </a:rPr>
              <a:t>trữ</a:t>
            </a:r>
            <a:r>
              <a:rPr lang="en-US" dirty="0">
                <a:latin typeface="Tahoma"/>
                <a:ea typeface="Tahoma"/>
                <a:cs typeface="Tahoma"/>
              </a:rPr>
              <a:t> </a:t>
            </a:r>
            <a:r>
              <a:rPr lang="en-US" dirty="0" err="1">
                <a:latin typeface="Tahoma"/>
                <a:ea typeface="Tahoma"/>
                <a:cs typeface="Tahoma"/>
              </a:rPr>
              <a:t>thống</a:t>
            </a:r>
            <a:r>
              <a:rPr lang="en-US" dirty="0">
                <a:latin typeface="Tahoma"/>
                <a:ea typeface="Tahoma"/>
                <a:cs typeface="Tahoma"/>
              </a:rPr>
              <a:t> </a:t>
            </a:r>
            <a:r>
              <a:rPr lang="en-US" dirty="0" err="1">
                <a:latin typeface="Tahoma"/>
                <a:ea typeface="Tahoma"/>
                <a:cs typeface="Tahoma"/>
              </a:rPr>
              <a:t>kê</a:t>
            </a:r>
            <a:r>
              <a:rPr lang="en-US" dirty="0">
                <a:latin typeface="Tahoma"/>
                <a:ea typeface="Tahoma"/>
                <a:cs typeface="Tahoma"/>
              </a:rPr>
              <a:t> </a:t>
            </a:r>
            <a:r>
              <a:rPr lang="en-US" dirty="0" err="1">
                <a:latin typeface="Tahoma"/>
                <a:ea typeface="Tahoma"/>
                <a:cs typeface="Tahoma"/>
              </a:rPr>
              <a:t>lưu</a:t>
            </a:r>
            <a:r>
              <a:rPr lang="en-US" dirty="0">
                <a:latin typeface="Tahoma"/>
                <a:ea typeface="Tahoma"/>
                <a:cs typeface="Tahoma"/>
              </a:rPr>
              <a:t> </a:t>
            </a:r>
            <a:r>
              <a:rPr lang="en-US" dirty="0" err="1">
                <a:latin typeface="Tahoma"/>
                <a:ea typeface="Tahoma"/>
                <a:cs typeface="Tahoma"/>
              </a:rPr>
              <a:t>lượng</a:t>
            </a:r>
            <a:r>
              <a:rPr lang="en-US" dirty="0">
                <a:latin typeface="Tahoma"/>
                <a:ea typeface="Tahoma"/>
                <a:cs typeface="Tahoma"/>
              </a:rPr>
              <a:t> </a:t>
            </a:r>
            <a:r>
              <a:rPr lang="en-US" dirty="0" err="1">
                <a:latin typeface="Tahoma"/>
                <a:ea typeface="Tahoma"/>
                <a:cs typeface="Tahoma"/>
              </a:rPr>
              <a:t>liên</a:t>
            </a:r>
            <a:r>
              <a:rPr lang="en-US" dirty="0">
                <a:latin typeface="Tahoma"/>
                <a:ea typeface="Tahoma"/>
                <a:cs typeface="Tahoma"/>
              </a:rPr>
              <a:t> </a:t>
            </a:r>
            <a:r>
              <a:rPr lang="en-US" dirty="0" err="1">
                <a:latin typeface="Tahoma"/>
                <a:ea typeface="Tahoma"/>
                <a:cs typeface="Tahoma"/>
              </a:rPr>
              <a:t>tục</a:t>
            </a:r>
            <a:r>
              <a:rPr lang="en-US" dirty="0">
                <a:latin typeface="Tahoma"/>
                <a:ea typeface="Tahoma"/>
                <a:cs typeface="Tahoma"/>
              </a:rPr>
              <a:t> </a:t>
            </a:r>
            <a:r>
              <a:rPr lang="en-US" dirty="0" err="1">
                <a:latin typeface="Tahoma"/>
                <a:ea typeface="Tahoma"/>
                <a:cs typeface="Tahoma"/>
              </a:rPr>
              <a:t>trên</a:t>
            </a:r>
            <a:r>
              <a:rPr lang="en-US" dirty="0">
                <a:latin typeface="Tahoma"/>
                <a:ea typeface="Tahoma"/>
                <a:cs typeface="Tahoma"/>
              </a:rPr>
              <a:t> </a:t>
            </a:r>
            <a:r>
              <a:rPr lang="en-US" dirty="0" err="1">
                <a:latin typeface="Tahoma"/>
                <a:ea typeface="Tahoma"/>
                <a:cs typeface="Tahoma"/>
              </a:rPr>
              <a:t>đĩa</a:t>
            </a:r>
            <a:r>
              <a:rPr lang="en-US" dirty="0">
                <a:latin typeface="Tahoma"/>
                <a:ea typeface="Tahoma"/>
                <a:cs typeface="Tahoma"/>
              </a:rPr>
              <a:t> ở </a:t>
            </a:r>
            <a:r>
              <a:rPr lang="en-US" dirty="0" err="1">
                <a:latin typeface="Tahoma"/>
                <a:ea typeface="Tahoma"/>
                <a:cs typeface="Tahoma"/>
              </a:rPr>
              <a:t>định</a:t>
            </a:r>
            <a:r>
              <a:rPr lang="en-US" dirty="0">
                <a:latin typeface="Tahoma"/>
                <a:ea typeface="Tahoma"/>
                <a:cs typeface="Tahoma"/>
              </a:rPr>
              <a:t> </a:t>
            </a:r>
            <a:r>
              <a:rPr lang="en-US" dirty="0" err="1">
                <a:latin typeface="Tahoma"/>
                <a:ea typeface="Tahoma"/>
                <a:cs typeface="Tahoma"/>
              </a:rPr>
              <a:t>dạng</a:t>
            </a:r>
            <a:r>
              <a:rPr lang="en-US" dirty="0">
                <a:latin typeface="Tahoma"/>
                <a:ea typeface="Tahoma"/>
                <a:cs typeface="Tahoma"/>
              </a:rPr>
              <a:t> RRD</a:t>
            </a:r>
          </a:p>
          <a:p>
            <a:pPr marL="257175" marR="0" lvl="0" indent="-257175">
              <a:lnSpc>
                <a:spcPct val="107000"/>
              </a:lnSpc>
              <a:spcBef>
                <a:spcPts val="0"/>
              </a:spcBef>
              <a:spcAft>
                <a:spcPts val="0"/>
              </a:spcAft>
              <a:buFont typeface="Symbol" panose="05050102010706020507" pitchFamily="18" charset="2"/>
              <a:buChar char=""/>
            </a:pPr>
            <a:r>
              <a:rPr lang="en-US" dirty="0" err="1">
                <a:latin typeface="Tahoma" panose="020B0604030504040204" pitchFamily="34" charset="0"/>
                <a:ea typeface="Tahoma" panose="020B0604030504040204" pitchFamily="34" charset="0"/>
                <a:cs typeface="Tahoma" panose="020B0604030504040204" pitchFamily="34" charset="0"/>
              </a:rPr>
              <a:t>Xác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định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danh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vd</a:t>
            </a:r>
            <a:r>
              <a:rPr lang="en-US" dirty="0">
                <a:latin typeface="Tahoma" panose="020B0604030504040204" pitchFamily="34" charset="0"/>
                <a:ea typeface="Tahoma" panose="020B0604030504040204" pitchFamily="34" charset="0"/>
                <a:cs typeface="Tahoma" panose="020B0604030504040204" pitchFamily="34" charset="0"/>
              </a:rPr>
              <a:t> : </a:t>
            </a:r>
            <a:r>
              <a:rPr lang="en-US" dirty="0" err="1">
                <a:latin typeface="Tahoma" panose="020B0604030504040204" pitchFamily="34" charset="0"/>
                <a:ea typeface="Tahoma" panose="020B0604030504040204" pitchFamily="34" charset="0"/>
                <a:cs typeface="Tahoma" panose="020B0604030504040204" pitchFamily="34" charset="0"/>
              </a:rPr>
              <a:t>địa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chỉ</a:t>
            </a:r>
            <a:r>
              <a:rPr lang="en-US" dirty="0">
                <a:latin typeface="Tahoma" panose="020B0604030504040204" pitchFamily="34" charset="0"/>
                <a:ea typeface="Tahoma" panose="020B0604030504040204" pitchFamily="34" charset="0"/>
                <a:cs typeface="Tahoma" panose="020B0604030504040204" pitchFamily="34" charset="0"/>
              </a:rPr>
              <a:t> email)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người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sử</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endParaRPr lang="en-US" dirty="0">
              <a:latin typeface="Tahoma" panose="020B0604030504040204" pitchFamily="34" charset="0"/>
              <a:ea typeface="Tahoma" panose="020B0604030504040204" pitchFamily="34" charset="0"/>
              <a:cs typeface="Tahoma" panose="020B0604030504040204" pitchFamily="34" charset="0"/>
            </a:endParaRPr>
          </a:p>
          <a:p>
            <a:pPr marL="257175" marR="0" lvl="0" indent="-257175">
              <a:lnSpc>
                <a:spcPct val="107000"/>
              </a:lnSpc>
              <a:spcBef>
                <a:spcPts val="0"/>
              </a:spcBef>
              <a:spcAft>
                <a:spcPts val="0"/>
              </a:spcAft>
              <a:buFont typeface="Symbol" panose="05050102010706020507" pitchFamily="18" charset="2"/>
              <a:buChar char=""/>
            </a:pPr>
            <a:r>
              <a:rPr lang="en-US" dirty="0" err="1">
                <a:latin typeface="Tahoma"/>
                <a:ea typeface="Tahoma"/>
                <a:cs typeface="Tahoma"/>
              </a:rPr>
              <a:t>Xác</a:t>
            </a:r>
            <a:r>
              <a:rPr lang="en-US" dirty="0">
                <a:latin typeface="Tahoma"/>
                <a:ea typeface="Tahoma"/>
                <a:cs typeface="Tahoma"/>
              </a:rPr>
              <a:t> </a:t>
            </a:r>
            <a:r>
              <a:rPr lang="en-US" dirty="0" err="1">
                <a:latin typeface="Tahoma"/>
                <a:ea typeface="Tahoma"/>
                <a:cs typeface="Tahoma"/>
              </a:rPr>
              <a:t>định</a:t>
            </a:r>
            <a:r>
              <a:rPr lang="en-US" dirty="0">
                <a:latin typeface="Tahoma"/>
                <a:ea typeface="Tahoma"/>
                <a:cs typeface="Tahoma"/>
              </a:rPr>
              <a:t> </a:t>
            </a:r>
            <a:r>
              <a:rPr lang="en-US" dirty="0" err="1">
                <a:latin typeface="Tahoma"/>
                <a:ea typeface="Tahoma"/>
                <a:cs typeface="Tahoma"/>
              </a:rPr>
              <a:t>hệ</a:t>
            </a:r>
            <a:r>
              <a:rPr lang="en-US" dirty="0">
                <a:latin typeface="Tahoma"/>
                <a:ea typeface="Tahoma"/>
                <a:cs typeface="Tahoma"/>
              </a:rPr>
              <a:t> </a:t>
            </a:r>
            <a:r>
              <a:rPr lang="en-US" dirty="0" err="1">
                <a:latin typeface="Tahoma"/>
                <a:ea typeface="Tahoma"/>
                <a:cs typeface="Tahoma"/>
              </a:rPr>
              <a:t>điều</a:t>
            </a:r>
            <a:r>
              <a:rPr lang="en-US" dirty="0">
                <a:latin typeface="Tahoma"/>
                <a:ea typeface="Tahoma"/>
                <a:cs typeface="Tahoma"/>
              </a:rPr>
              <a:t> </a:t>
            </a:r>
            <a:r>
              <a:rPr lang="en-US" dirty="0" err="1">
                <a:latin typeface="Tahoma"/>
                <a:ea typeface="Tahoma"/>
                <a:cs typeface="Tahoma"/>
              </a:rPr>
              <a:t>hành</a:t>
            </a:r>
            <a:r>
              <a:rPr lang="en-US" dirty="0">
                <a:latin typeface="Tahoma"/>
                <a:ea typeface="Tahoma"/>
                <a:cs typeface="Tahoma"/>
              </a:rPr>
              <a:t> </a:t>
            </a:r>
            <a:r>
              <a:rPr lang="en-US" dirty="0" err="1">
                <a:latin typeface="Tahoma"/>
                <a:ea typeface="Tahoma"/>
                <a:cs typeface="Tahoma"/>
              </a:rPr>
              <a:t>của</a:t>
            </a:r>
            <a:r>
              <a:rPr lang="en-US" dirty="0">
                <a:latin typeface="Tahoma"/>
                <a:ea typeface="Tahoma"/>
                <a:cs typeface="Tahoma"/>
              </a:rPr>
              <a:t> </a:t>
            </a:r>
            <a:r>
              <a:rPr lang="en-US" dirty="0" err="1">
                <a:latin typeface="Tahoma"/>
                <a:ea typeface="Tahoma"/>
                <a:cs typeface="Tahoma"/>
              </a:rPr>
              <a:t>máy</a:t>
            </a:r>
            <a:r>
              <a:rPr lang="en-US" dirty="0">
                <a:latin typeface="Tahoma"/>
                <a:ea typeface="Tahoma"/>
                <a:cs typeface="Tahoma"/>
              </a:rPr>
              <a:t> </a:t>
            </a:r>
            <a:r>
              <a:rPr lang="en-US" dirty="0" err="1">
                <a:latin typeface="Tahoma"/>
                <a:ea typeface="Tahoma"/>
                <a:cs typeface="Tahoma"/>
              </a:rPr>
              <a:t>chủ</a:t>
            </a:r>
            <a:r>
              <a:rPr lang="en-US" dirty="0">
                <a:latin typeface="Tahoma"/>
                <a:ea typeface="Tahoma"/>
                <a:cs typeface="Tahoma"/>
              </a:rPr>
              <a:t> </a:t>
            </a:r>
            <a:r>
              <a:rPr lang="en-US" dirty="0" err="1">
                <a:latin typeface="Tahoma"/>
                <a:ea typeface="Tahoma"/>
                <a:cs typeface="Tahoma"/>
              </a:rPr>
              <a:t>cách</a:t>
            </a:r>
            <a:r>
              <a:rPr lang="en-US" dirty="0">
                <a:latin typeface="Tahoma"/>
                <a:ea typeface="Tahoma"/>
                <a:cs typeface="Tahoma"/>
              </a:rPr>
              <a:t> </a:t>
            </a:r>
            <a:r>
              <a:rPr lang="en-US" dirty="0" err="1">
                <a:latin typeface="Tahoma"/>
                <a:ea typeface="Tahoma"/>
                <a:cs typeface="Tahoma"/>
              </a:rPr>
              <a:t>thụ</a:t>
            </a:r>
            <a:r>
              <a:rPr lang="en-US" dirty="0">
                <a:latin typeface="Tahoma"/>
                <a:ea typeface="Tahoma"/>
                <a:cs typeface="Tahoma"/>
              </a:rPr>
              <a:t> </a:t>
            </a:r>
            <a:r>
              <a:rPr lang="en-US" dirty="0" err="1">
                <a:latin typeface="Tahoma"/>
                <a:ea typeface="Tahoma"/>
                <a:cs typeface="Tahoma"/>
              </a:rPr>
              <a:t>động</a:t>
            </a:r>
            <a:r>
              <a:rPr lang="en-US" dirty="0">
                <a:latin typeface="Tahoma"/>
                <a:ea typeface="Tahoma"/>
                <a:cs typeface="Tahoma"/>
              </a:rPr>
              <a:t> (</a:t>
            </a:r>
            <a:r>
              <a:rPr lang="en-US" dirty="0" err="1">
                <a:latin typeface="Tahoma"/>
                <a:ea typeface="Tahoma"/>
                <a:cs typeface="Tahoma"/>
              </a:rPr>
              <a:t>không</a:t>
            </a:r>
            <a:r>
              <a:rPr lang="en-US" dirty="0">
                <a:latin typeface="Tahoma"/>
                <a:ea typeface="Tahoma"/>
                <a:cs typeface="Tahoma"/>
              </a:rPr>
              <a:t> </a:t>
            </a:r>
            <a:r>
              <a:rPr lang="en-US" dirty="0" err="1">
                <a:latin typeface="Tahoma"/>
                <a:ea typeface="Tahoma"/>
                <a:cs typeface="Tahoma"/>
              </a:rPr>
              <a:t>cần</a:t>
            </a:r>
            <a:r>
              <a:rPr lang="en-US" dirty="0">
                <a:latin typeface="Tahoma"/>
                <a:ea typeface="Tahoma"/>
                <a:cs typeface="Tahoma"/>
              </a:rPr>
              <a:t> </a:t>
            </a:r>
            <a:r>
              <a:rPr lang="en-US" dirty="0" err="1">
                <a:latin typeface="Tahoma"/>
                <a:ea typeface="Tahoma"/>
                <a:cs typeface="Tahoma"/>
              </a:rPr>
              <a:t>phải</a:t>
            </a:r>
            <a:r>
              <a:rPr lang="en-US" dirty="0">
                <a:latin typeface="Tahoma"/>
                <a:ea typeface="Tahoma"/>
                <a:cs typeface="Tahoma"/>
              </a:rPr>
              <a:t> </a:t>
            </a:r>
            <a:r>
              <a:rPr lang="en-US" dirty="0" err="1">
                <a:latin typeface="Tahoma"/>
                <a:ea typeface="Tahoma"/>
                <a:cs typeface="Tahoma"/>
              </a:rPr>
              <a:t>gửi</a:t>
            </a:r>
            <a:r>
              <a:rPr lang="en-US" dirty="0">
                <a:latin typeface="Tahoma"/>
                <a:ea typeface="Tahoma"/>
                <a:cs typeface="Tahoma"/>
              </a:rPr>
              <a:t> </a:t>
            </a:r>
            <a:r>
              <a:rPr lang="en-US" dirty="0" err="1">
                <a:latin typeface="Tahoma"/>
                <a:ea typeface="Tahoma"/>
                <a:cs typeface="Tahoma"/>
              </a:rPr>
              <a:t>gói</a:t>
            </a:r>
            <a:r>
              <a:rPr lang="en-US" dirty="0">
                <a:latin typeface="Tahoma"/>
                <a:ea typeface="Tahoma"/>
                <a:cs typeface="Tahoma"/>
              </a:rPr>
              <a:t> tin </a:t>
            </a:r>
            <a:r>
              <a:rPr lang="en-US" dirty="0" err="1">
                <a:latin typeface="Tahoma"/>
                <a:ea typeface="Tahoma"/>
                <a:cs typeface="Tahoma"/>
              </a:rPr>
              <a:t>thăm</a:t>
            </a:r>
            <a:r>
              <a:rPr lang="en-US" dirty="0">
                <a:latin typeface="Tahoma"/>
                <a:ea typeface="Tahoma"/>
                <a:cs typeface="Tahoma"/>
              </a:rPr>
              <a:t> </a:t>
            </a:r>
            <a:r>
              <a:rPr lang="en-US" dirty="0" err="1">
                <a:latin typeface="Tahoma"/>
                <a:ea typeface="Tahoma"/>
                <a:cs typeface="Tahoma"/>
              </a:rPr>
              <a:t>dò</a:t>
            </a:r>
            <a:r>
              <a:rPr lang="en-US" dirty="0">
                <a:latin typeface="Tahoma"/>
                <a:ea typeface="Tahoma"/>
                <a:cs typeface="Tahoma"/>
              </a:rPr>
              <a:t>)</a:t>
            </a:r>
          </a:p>
          <a:p>
            <a:pPr marL="257175" marR="0" lvl="0" indent="-257175">
              <a:lnSpc>
                <a:spcPct val="107000"/>
              </a:lnSpc>
              <a:spcBef>
                <a:spcPts val="0"/>
              </a:spcBef>
              <a:spcAft>
                <a:spcPts val="600"/>
              </a:spcAft>
              <a:buFont typeface="Symbol" panose="05050102010706020507" pitchFamily="18" charset="2"/>
              <a:buChar char=""/>
            </a:pPr>
            <a:r>
              <a:rPr lang="en-US" dirty="0" err="1">
                <a:latin typeface="Tahoma" panose="020B0604030504040204" pitchFamily="34" charset="0"/>
                <a:ea typeface="Tahoma" panose="020B0604030504040204" pitchFamily="34" charset="0"/>
                <a:cs typeface="Tahoma" panose="020B0604030504040204" pitchFamily="34" charset="0"/>
              </a:rPr>
              <a:t>Hiện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thị</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sự</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phân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phối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lưu</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lượng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địa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chỉ</a:t>
            </a:r>
            <a:r>
              <a:rPr lang="en-US" dirty="0">
                <a:latin typeface="Tahoma" panose="020B0604030504040204" pitchFamily="34" charset="0"/>
                <a:ea typeface="Tahoma" panose="020B0604030504040204" pitchFamily="34" charset="0"/>
                <a:cs typeface="Tahoma" panose="020B0604030504040204" pitchFamily="34" charset="0"/>
              </a:rPr>
              <a:t> IP </a:t>
            </a:r>
            <a:r>
              <a:rPr lang="en-US" dirty="0" err="1">
                <a:latin typeface="Tahoma" panose="020B0604030504040204" pitchFamily="34" charset="0"/>
                <a:ea typeface="Tahoma" panose="020B0604030504040204" pitchFamily="34" charset="0"/>
                <a:cs typeface="Tahoma" panose="020B0604030504040204" pitchFamily="34" charset="0"/>
              </a:rPr>
              <a:t>giữa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giao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khác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nhau</a:t>
            </a:r>
            <a:r>
              <a:rPr lang="en-US" dirty="0">
                <a:latin typeface="Tahoma" panose="020B0604030504040204" pitchFamily="34" charset="0"/>
                <a:ea typeface="Tahoma" panose="020B0604030504040204" pitchFamily="34" charset="0"/>
                <a:cs typeface="Tahoma" panose="020B0604030504040204" pitchFamily="34" charset="0"/>
              </a:rPr>
              <a:t>.</a:t>
            </a:r>
          </a:p>
        </p:txBody>
      </p:sp>
      <p:pic>
        <p:nvPicPr>
          <p:cNvPr id="5" name="Picture 4"/>
          <p:cNvPicPr>
            <a:picLocks noChangeAspect="1"/>
          </p:cNvPicPr>
          <p:nvPr/>
        </p:nvPicPr>
        <p:blipFill>
          <a:blip r:embed="rId2"/>
          <a:stretch>
            <a:fillRect/>
          </a:stretch>
        </p:blipFill>
        <p:spPr>
          <a:xfrm>
            <a:off x="3604405" y="5965811"/>
            <a:ext cx="1807621" cy="543001"/>
          </a:xfrm>
          <a:prstGeom prst="rect">
            <a:avLst/>
          </a:prstGeom>
        </p:spPr>
      </p:pic>
    </p:spTree>
    <p:extLst>
      <p:ext uri="{BB962C8B-B14F-4D97-AF65-F5344CB8AC3E}">
        <p14:creationId xmlns:p14="http://schemas.microsoft.com/office/powerpoint/2010/main" val="119188340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sz="4400" dirty="0" err="1"/>
              <a:t>ntop</a:t>
            </a:r>
            <a:r>
              <a:rPr lang="en-US" dirty="0"/>
              <a:t>: </a:t>
            </a:r>
            <a:r>
              <a:rPr lang="en-US" sz="3600" dirty="0"/>
              <a:t>Screenshot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45</a:t>
            </a:fld>
            <a:endParaRPr lang="ru-RU">
              <a:latin typeface="Tahoma" panose="020B0604030504040204" pitchFamily="34" charset="0"/>
              <a:ea typeface="Tahoma" panose="020B0604030504040204" pitchFamily="34" charset="0"/>
              <a:cs typeface="Tahoma" panose="020B0604030504040204" pitchFamily="34" charset="0"/>
            </a:endParaRPr>
          </a:p>
        </p:txBody>
      </p:sp>
      <p:pic>
        <p:nvPicPr>
          <p:cNvPr id="3" name="Picture 2"/>
          <p:cNvPicPr>
            <a:picLocks noChangeAspect="1"/>
          </p:cNvPicPr>
          <p:nvPr/>
        </p:nvPicPr>
        <p:blipFill>
          <a:blip r:embed="rId3"/>
          <a:stretch>
            <a:fillRect/>
          </a:stretch>
        </p:blipFill>
        <p:spPr>
          <a:xfrm>
            <a:off x="1494486" y="803056"/>
            <a:ext cx="6155027" cy="5743000"/>
          </a:xfrm>
          <a:prstGeom prst="rect">
            <a:avLst/>
          </a:prstGeom>
        </p:spPr>
      </p:pic>
    </p:spTree>
    <p:extLst>
      <p:ext uri="{BB962C8B-B14F-4D97-AF65-F5344CB8AC3E}">
        <p14:creationId xmlns:p14="http://schemas.microsoft.com/office/powerpoint/2010/main" val="21428492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err="1">
                <a:latin typeface="Arial Narrow"/>
              </a:rPr>
              <a:t>EtherApe</a:t>
            </a:r>
            <a:r>
              <a:rPr lang="en-US" dirty="0">
                <a:latin typeface="Arial Narrow"/>
              </a:rPr>
              <a:t> </a:t>
            </a:r>
            <a:r>
              <a:rPr lang="en-US" i="1" dirty="0">
                <a:latin typeface="Arial Narrow"/>
              </a:rPr>
              <a:t>http://etherape.sourceforge.net</a:t>
            </a:r>
            <a:endParaRPr lang="vi-VN" i="1"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46</a:t>
            </a:fld>
            <a:endParaRPr lang="ru-RU">
              <a:latin typeface="Tahoma" panose="020B0604030504040204" pitchFamily="34" charset="0"/>
              <a:ea typeface="Tahoma" panose="020B0604030504040204" pitchFamily="34" charset="0"/>
              <a:cs typeface="Tahoma" panose="020B0604030504040204" pitchFamily="34" charset="0"/>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630422" y="933978"/>
            <a:ext cx="7755589" cy="736481"/>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lvl="0"/>
            <a:r>
              <a:rPr lang="en-US" sz="2000" dirty="0" err="1">
                <a:latin typeface="Tahoma"/>
                <a:ea typeface="Tahoma"/>
                <a:cs typeface="Tahoma"/>
              </a:rPr>
              <a:t>EtherApe</a:t>
            </a:r>
            <a:r>
              <a:rPr lang="en-US" sz="2000" dirty="0">
                <a:latin typeface="Tahoma"/>
                <a:ea typeface="Tahoma"/>
                <a:cs typeface="Tahoma"/>
              </a:rPr>
              <a:t> </a:t>
            </a:r>
            <a:r>
              <a:rPr lang="en-US" sz="2000" dirty="0" err="1">
                <a:latin typeface="Tahoma"/>
                <a:ea typeface="Tahoma"/>
                <a:cs typeface="Tahoma"/>
              </a:rPr>
              <a:t>là</a:t>
            </a:r>
            <a:r>
              <a:rPr lang="en-US" sz="2000" dirty="0">
                <a:latin typeface="Tahoma"/>
                <a:ea typeface="Tahoma"/>
                <a:cs typeface="Tahoma"/>
              </a:rPr>
              <a:t> </a:t>
            </a:r>
            <a:r>
              <a:rPr lang="en-US" sz="2000" dirty="0" err="1">
                <a:latin typeface="Tahoma"/>
                <a:ea typeface="Tahoma"/>
                <a:cs typeface="Tahoma"/>
              </a:rPr>
              <a:t>công</a:t>
            </a:r>
            <a:r>
              <a:rPr lang="en-US" sz="2000" dirty="0">
                <a:latin typeface="Tahoma"/>
                <a:ea typeface="Tahoma"/>
                <a:cs typeface="Tahoma"/>
              </a:rPr>
              <a:t> </a:t>
            </a:r>
            <a:r>
              <a:rPr lang="en-US" sz="2000" dirty="0" err="1">
                <a:latin typeface="Tahoma"/>
                <a:ea typeface="Tahoma"/>
                <a:cs typeface="Tahoma"/>
              </a:rPr>
              <a:t>cụ</a:t>
            </a:r>
            <a:r>
              <a:rPr lang="en-US" sz="2000" dirty="0">
                <a:latin typeface="Tahoma"/>
                <a:ea typeface="Tahoma"/>
                <a:cs typeface="Tahoma"/>
              </a:rPr>
              <a:t> </a:t>
            </a:r>
            <a:r>
              <a:rPr lang="en-US" sz="2000" dirty="0" err="1">
                <a:latin typeface="Tahoma"/>
                <a:ea typeface="Tahoma"/>
                <a:cs typeface="Tahoma"/>
              </a:rPr>
              <a:t>giám</a:t>
            </a:r>
            <a:r>
              <a:rPr lang="en-US" sz="2000" dirty="0">
                <a:latin typeface="Tahoma"/>
                <a:ea typeface="Tahoma"/>
                <a:cs typeface="Tahoma"/>
              </a:rPr>
              <a:t> </a:t>
            </a:r>
            <a:r>
              <a:rPr lang="en-US" sz="2000" dirty="0" err="1">
                <a:latin typeface="Tahoma"/>
                <a:ea typeface="Tahoma"/>
                <a:cs typeface="Tahoma"/>
              </a:rPr>
              <a:t>sát</a:t>
            </a:r>
            <a:r>
              <a:rPr lang="en-US" sz="2000" dirty="0">
                <a:latin typeface="Tahoma"/>
                <a:ea typeface="Tahoma"/>
                <a:cs typeface="Tahoma"/>
              </a:rPr>
              <a:t> </a:t>
            </a:r>
            <a:r>
              <a:rPr lang="en-US" sz="2000" dirty="0" err="1">
                <a:latin typeface="Tahoma"/>
                <a:ea typeface="Tahoma"/>
                <a:cs typeface="Tahoma"/>
              </a:rPr>
              <a:t>lưu</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cho</a:t>
            </a:r>
            <a:r>
              <a:rPr lang="en-US" sz="2000" dirty="0">
                <a:latin typeface="Tahoma"/>
                <a:ea typeface="Tahoma"/>
                <a:cs typeface="Tahoma"/>
              </a:rPr>
              <a:t> Unix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hiển</a:t>
            </a:r>
            <a:r>
              <a:rPr lang="en-US" sz="2000" dirty="0">
                <a:latin typeface="Tahoma"/>
                <a:ea typeface="Tahoma"/>
                <a:cs typeface="Tahoma"/>
              </a:rPr>
              <a:t> </a:t>
            </a:r>
            <a:r>
              <a:rPr lang="en-US" sz="2000" dirty="0" err="1">
                <a:latin typeface="Tahoma"/>
                <a:ea typeface="Tahoma"/>
                <a:cs typeface="Tahoma"/>
              </a:rPr>
              <a:t>thị</a:t>
            </a:r>
            <a:r>
              <a:rPr lang="en-US" sz="2000" dirty="0">
                <a:latin typeface="Tahoma"/>
                <a:ea typeface="Tahoma"/>
                <a:cs typeface="Tahoma"/>
              </a:rPr>
              <a:t> </a:t>
            </a:r>
            <a:r>
              <a:rPr lang="en-US" sz="2000" dirty="0" err="1">
                <a:latin typeface="Tahoma"/>
                <a:ea typeface="Tahoma"/>
                <a:cs typeface="Tahoma"/>
              </a:rPr>
              <a:t>hoạt</a:t>
            </a:r>
            <a:r>
              <a:rPr lang="en-US" sz="2000" dirty="0">
                <a:latin typeface="Tahoma"/>
                <a:ea typeface="Tahoma"/>
                <a:cs typeface="Tahoma"/>
              </a:rPr>
              <a:t> </a:t>
            </a:r>
            <a:r>
              <a:rPr lang="en-US" sz="2000" dirty="0" err="1">
                <a:latin typeface="Tahoma"/>
                <a:ea typeface="Tahoma"/>
                <a:cs typeface="Tahoma"/>
              </a:rPr>
              <a:t>động</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bằng</a:t>
            </a:r>
            <a:r>
              <a:rPr lang="en-US" sz="2000" dirty="0">
                <a:latin typeface="Tahoma"/>
                <a:ea typeface="Tahoma"/>
                <a:cs typeface="Tahoma"/>
              </a:rPr>
              <a:t> </a:t>
            </a:r>
            <a:r>
              <a:rPr lang="en-US" sz="2000" dirty="0" err="1">
                <a:latin typeface="Tahoma"/>
                <a:ea typeface="Tahoma"/>
                <a:cs typeface="Tahoma"/>
              </a:rPr>
              <a:t>đồ</a:t>
            </a:r>
            <a:r>
              <a:rPr lang="en-US" sz="2000" dirty="0">
                <a:latin typeface="Tahoma"/>
                <a:ea typeface="Tahoma"/>
                <a:cs typeface="Tahoma"/>
              </a:rPr>
              <a:t> </a:t>
            </a:r>
            <a:r>
              <a:rPr lang="en-US" sz="2000" dirty="0" err="1">
                <a:latin typeface="Tahoma"/>
                <a:ea typeface="Tahoma"/>
                <a:cs typeface="Tahoma"/>
              </a:rPr>
              <a:t>thị</a:t>
            </a:r>
            <a:endParaRPr lang="en-US" sz="2000"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630422" y="1856756"/>
            <a:ext cx="7755589" cy="736481"/>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lvl="0"/>
            <a:r>
              <a:rPr lang="en-US" sz="2000" dirty="0" err="1">
                <a:latin typeface="Tahoma"/>
                <a:ea typeface="Tahoma"/>
                <a:cs typeface="Tahoma"/>
              </a:rPr>
              <a:t>Nó</a:t>
            </a:r>
            <a:r>
              <a:rPr lang="en-US" sz="2000" dirty="0">
                <a:latin typeface="Tahoma"/>
                <a:ea typeface="Tahoma"/>
                <a:cs typeface="Tahoma"/>
              </a:rPr>
              <a:t> </a:t>
            </a:r>
            <a:r>
              <a:rPr lang="en-US" sz="2000" dirty="0" err="1">
                <a:latin typeface="Tahoma"/>
                <a:ea typeface="Tahoma"/>
                <a:cs typeface="Tahoma"/>
              </a:rPr>
              <a:t>có</a:t>
            </a:r>
            <a:r>
              <a:rPr lang="en-US" sz="2000" dirty="0">
                <a:latin typeface="Tahoma"/>
                <a:ea typeface="Tahoma"/>
                <a:cs typeface="Tahoma"/>
              </a:rPr>
              <a:t> </a:t>
            </a:r>
            <a:r>
              <a:rPr lang="en-US" sz="2000" dirty="0" err="1">
                <a:latin typeface="Tahoma"/>
                <a:ea typeface="Tahoma"/>
                <a:cs typeface="Tahoma"/>
              </a:rPr>
              <a:t>thể</a:t>
            </a:r>
            <a:r>
              <a:rPr lang="en-US" sz="2000" dirty="0">
                <a:latin typeface="Tahoma"/>
                <a:ea typeface="Tahoma"/>
                <a:cs typeface="Tahoma"/>
              </a:rPr>
              <a:t> </a:t>
            </a:r>
            <a:r>
              <a:rPr lang="en-US" sz="2000" dirty="0" err="1">
                <a:latin typeface="Tahoma"/>
                <a:ea typeface="Tahoma"/>
                <a:cs typeface="Tahoma"/>
              </a:rPr>
              <a:t>lọc</a:t>
            </a:r>
            <a:r>
              <a:rPr lang="en-US" sz="2000" dirty="0">
                <a:latin typeface="Tahoma"/>
                <a:ea typeface="Tahoma"/>
                <a:cs typeface="Tahoma"/>
              </a:rPr>
              <a:t> </a:t>
            </a:r>
            <a:r>
              <a:rPr lang="en-US" sz="2000" dirty="0" err="1">
                <a:latin typeface="Tahoma"/>
                <a:ea typeface="Tahoma"/>
                <a:cs typeface="Tahoma"/>
              </a:rPr>
              <a:t>lưu</a:t>
            </a:r>
            <a:r>
              <a:rPr lang="en-US" sz="2000" dirty="0">
                <a:latin typeface="Tahoma"/>
                <a:ea typeface="Tahoma"/>
                <a:cs typeface="Tahoma"/>
              </a:rPr>
              <a:t> </a:t>
            </a:r>
            <a:r>
              <a:rPr lang="en-US" sz="2000" dirty="0" err="1">
                <a:latin typeface="Tahoma"/>
                <a:ea typeface="Tahoma"/>
                <a:cs typeface="Tahoma"/>
              </a:rPr>
              <a:t>lượng</a:t>
            </a:r>
            <a:r>
              <a:rPr lang="en-US" sz="2000" dirty="0">
                <a:latin typeface="Tahoma"/>
                <a:ea typeface="Tahoma"/>
                <a:cs typeface="Tahoma"/>
              </a:rPr>
              <a:t> </a:t>
            </a:r>
            <a:r>
              <a:rPr lang="en-US" sz="2000" dirty="0" err="1">
                <a:latin typeface="Tahoma"/>
                <a:ea typeface="Tahoma"/>
                <a:cs typeface="Tahoma"/>
              </a:rPr>
              <a:t>được</a:t>
            </a:r>
            <a:r>
              <a:rPr lang="en-US" sz="2000" dirty="0">
                <a:latin typeface="Tahoma"/>
                <a:ea typeface="Tahoma"/>
                <a:cs typeface="Tahoma"/>
              </a:rPr>
              <a:t> </a:t>
            </a:r>
            <a:r>
              <a:rPr lang="en-US" sz="2000" dirty="0" err="1">
                <a:latin typeface="Tahoma"/>
                <a:ea typeface="Tahoma"/>
                <a:cs typeface="Tahoma"/>
              </a:rPr>
              <a:t>hiển</a:t>
            </a:r>
            <a:r>
              <a:rPr lang="en-US" sz="2000" dirty="0">
                <a:latin typeface="Tahoma"/>
                <a:ea typeface="Tahoma"/>
                <a:cs typeface="Tahoma"/>
              </a:rPr>
              <a:t> </a:t>
            </a:r>
            <a:r>
              <a:rPr lang="en-US" sz="2000" dirty="0" err="1">
                <a:latin typeface="Tahoma"/>
                <a:ea typeface="Tahoma"/>
                <a:cs typeface="Tahoma"/>
              </a:rPr>
              <a:t>thị</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có</a:t>
            </a:r>
            <a:r>
              <a:rPr lang="en-US" sz="2000" dirty="0">
                <a:latin typeface="Tahoma"/>
                <a:ea typeface="Tahoma"/>
                <a:cs typeface="Tahoma"/>
              </a:rPr>
              <a:t> </a:t>
            </a:r>
            <a:r>
              <a:rPr lang="en-US" sz="2000" dirty="0" err="1">
                <a:latin typeface="Tahoma"/>
                <a:ea typeface="Tahoma"/>
                <a:cs typeface="Tahoma"/>
              </a:rPr>
              <a:t>thể</a:t>
            </a:r>
            <a:r>
              <a:rPr lang="en-US" sz="2000" dirty="0">
                <a:latin typeface="Tahoma"/>
                <a:ea typeface="Tahoma"/>
                <a:cs typeface="Tahoma"/>
              </a:rPr>
              <a:t> </a:t>
            </a:r>
            <a:r>
              <a:rPr lang="en-US" sz="2000" dirty="0" err="1">
                <a:latin typeface="Tahoma"/>
                <a:ea typeface="Tahoma"/>
                <a:cs typeface="Tahoma"/>
              </a:rPr>
              <a:t>đọc</a:t>
            </a:r>
            <a:r>
              <a:rPr lang="en-US" sz="2000" dirty="0">
                <a:latin typeface="Tahoma"/>
                <a:ea typeface="Tahoma"/>
                <a:cs typeface="Tahoma"/>
              </a:rPr>
              <a:t> </a:t>
            </a:r>
            <a:r>
              <a:rPr lang="en-US" sz="2000" dirty="0" err="1">
                <a:latin typeface="Tahoma"/>
                <a:ea typeface="Tahoma"/>
                <a:cs typeface="Tahoma"/>
              </a:rPr>
              <a:t>lưu</a:t>
            </a:r>
            <a:r>
              <a:rPr lang="en-US" sz="2000" dirty="0">
                <a:latin typeface="Tahoma"/>
                <a:ea typeface="Tahoma"/>
                <a:cs typeface="Tahoma"/>
              </a:rPr>
              <a:t> </a:t>
            </a:r>
            <a:r>
              <a:rPr lang="en-US" sz="2000" dirty="0" err="1">
                <a:latin typeface="Tahoma"/>
                <a:ea typeface="Tahoma"/>
                <a:cs typeface="Tahoma"/>
              </a:rPr>
              <a:t>lượng</a:t>
            </a:r>
            <a:r>
              <a:rPr lang="en-US" sz="2000" dirty="0">
                <a:latin typeface="Tahoma"/>
                <a:ea typeface="Tahoma"/>
                <a:cs typeface="Tahoma"/>
              </a:rPr>
              <a:t> </a:t>
            </a:r>
            <a:r>
              <a:rPr lang="en-US" sz="2000" dirty="0" err="1">
                <a:latin typeface="Tahoma"/>
                <a:ea typeface="Tahoma"/>
                <a:cs typeface="Tahoma"/>
              </a:rPr>
              <a:t>từ</a:t>
            </a:r>
            <a:r>
              <a:rPr lang="en-US" sz="2000" dirty="0">
                <a:latin typeface="Tahoma"/>
                <a:ea typeface="Tahoma"/>
                <a:cs typeface="Tahoma"/>
              </a:rPr>
              <a:t> </a:t>
            </a:r>
            <a:r>
              <a:rPr lang="en-US" sz="2000" dirty="0" err="1">
                <a:latin typeface="Tahoma"/>
                <a:ea typeface="Tahoma"/>
                <a:cs typeface="Tahoma"/>
              </a:rPr>
              <a:t>tệp</a:t>
            </a:r>
            <a:r>
              <a:rPr lang="en-US" sz="2000" dirty="0">
                <a:latin typeface="Tahoma"/>
                <a:ea typeface="Tahoma"/>
                <a:cs typeface="Tahoma"/>
              </a:rPr>
              <a:t> </a:t>
            </a:r>
            <a:r>
              <a:rPr lang="en-US" sz="2000" dirty="0" err="1">
                <a:latin typeface="Tahoma"/>
                <a:ea typeface="Tahoma"/>
                <a:cs typeface="Tahoma"/>
              </a:rPr>
              <a:t>cũng</a:t>
            </a:r>
            <a:r>
              <a:rPr lang="en-US" sz="2000" dirty="0">
                <a:latin typeface="Tahoma"/>
                <a:ea typeface="Tahoma"/>
                <a:cs typeface="Tahoma"/>
              </a:rPr>
              <a:t> </a:t>
            </a:r>
            <a:r>
              <a:rPr lang="en-US" sz="2000" dirty="0" err="1">
                <a:latin typeface="Tahoma"/>
                <a:ea typeface="Tahoma"/>
                <a:cs typeface="Tahoma"/>
              </a:rPr>
              <a:t>như</a:t>
            </a:r>
            <a:r>
              <a:rPr lang="en-US" sz="2000" dirty="0">
                <a:latin typeface="Tahoma"/>
                <a:ea typeface="Tahoma"/>
                <a:cs typeface="Tahoma"/>
              </a:rPr>
              <a:t> </a:t>
            </a:r>
            <a:r>
              <a:rPr lang="en-US" sz="2000" dirty="0" err="1">
                <a:latin typeface="Tahoma"/>
                <a:ea typeface="Tahoma"/>
                <a:cs typeface="Tahoma"/>
              </a:rPr>
              <a:t>trực</a:t>
            </a:r>
            <a:r>
              <a:rPr lang="en-US" sz="2000" dirty="0">
                <a:latin typeface="Tahoma"/>
                <a:ea typeface="Tahoma"/>
                <a:cs typeface="Tahoma"/>
              </a:rPr>
              <a:t> </a:t>
            </a:r>
            <a:r>
              <a:rPr lang="en-US" sz="2000" dirty="0" err="1">
                <a:latin typeface="Tahoma"/>
                <a:ea typeface="Tahoma"/>
                <a:cs typeface="Tahoma"/>
              </a:rPr>
              <a:t>tiếp</a:t>
            </a:r>
            <a:r>
              <a:rPr lang="en-US" sz="2000" dirty="0">
                <a:latin typeface="Tahoma"/>
                <a:ea typeface="Tahoma"/>
                <a:cs typeface="Tahoma"/>
              </a:rPr>
              <a:t> </a:t>
            </a:r>
            <a:r>
              <a:rPr lang="en-US" sz="2000" dirty="0" err="1">
                <a:latin typeface="Tahoma"/>
                <a:ea typeface="Tahoma"/>
                <a:cs typeface="Tahoma"/>
              </a:rPr>
              <a:t>từ</a:t>
            </a:r>
            <a:r>
              <a:rPr lang="en-US" sz="2000" dirty="0">
                <a:latin typeface="Tahoma"/>
                <a:ea typeface="Tahoma"/>
                <a:cs typeface="Tahoma"/>
              </a:rPr>
              <a:t> </a:t>
            </a:r>
            <a:r>
              <a:rPr lang="en-US" sz="2000" dirty="0" err="1">
                <a:latin typeface="Tahoma"/>
                <a:ea typeface="Tahoma"/>
                <a:cs typeface="Tahoma"/>
              </a:rPr>
              <a:t>mạng</a:t>
            </a:r>
            <a:endParaRPr lang="en-US" sz="2000" dirty="0">
              <a:latin typeface="Tahoma"/>
              <a:ea typeface="Tahoma"/>
              <a:cs typeface="Tahoma"/>
            </a:endParaRPr>
          </a:p>
        </p:txBody>
      </p:sp>
      <p:sp>
        <p:nvSpPr>
          <p:cNvPr id="4" name="Rectangle 3"/>
          <p:cNvSpPr/>
          <p:nvPr/>
        </p:nvSpPr>
        <p:spPr>
          <a:xfrm>
            <a:off x="715593" y="3660925"/>
            <a:ext cx="7868653" cy="2436629"/>
          </a:xfrm>
          <a:prstGeom prst="rect">
            <a:avLst/>
          </a:prstGeom>
        </p:spPr>
        <p:txBody>
          <a:bodyPr wrap="square" lIns="91440" tIns="45720" rIns="91440" bIns="45720" anchor="t">
            <a:spAutoFit/>
          </a:bodyPr>
          <a:lstStyle/>
          <a:p>
            <a:pPr marL="257175" indent="-257175" algn="just">
              <a:lnSpc>
                <a:spcPct val="107000"/>
              </a:lnSpc>
              <a:buFont typeface="Symbol" panose="05050102010706020507" pitchFamily="18" charset="2"/>
              <a:buChar char=""/>
            </a:pPr>
            <a:r>
              <a:rPr lang="en-US" dirty="0">
                <a:latin typeface="Tahoma"/>
                <a:ea typeface="Tahoma"/>
                <a:cs typeface="Tahoma"/>
              </a:rPr>
              <a:t>Hiển </a:t>
            </a:r>
            <a:r>
              <a:rPr lang="en-US" dirty="0" err="1">
                <a:latin typeface="Tahoma"/>
                <a:ea typeface="Tahoma"/>
                <a:cs typeface="Tahoma"/>
              </a:rPr>
              <a:t>thị</a:t>
            </a:r>
            <a:r>
              <a:rPr lang="en-US" dirty="0">
                <a:latin typeface="Tahoma"/>
                <a:ea typeface="Tahoma"/>
                <a:cs typeface="Tahoma"/>
              </a:rPr>
              <a:t> </a:t>
            </a:r>
            <a:r>
              <a:rPr lang="en-US" dirty="0" err="1">
                <a:latin typeface="Tahoma"/>
                <a:ea typeface="Tahoma"/>
                <a:cs typeface="Tahoma"/>
              </a:rPr>
              <a:t>dữ</a:t>
            </a:r>
            <a:r>
              <a:rPr lang="en-US" dirty="0">
                <a:latin typeface="Tahoma"/>
                <a:ea typeface="Tahoma"/>
                <a:cs typeface="Tahoma"/>
              </a:rPr>
              <a:t> </a:t>
            </a:r>
            <a:r>
              <a:rPr lang="en-US" dirty="0" err="1">
                <a:latin typeface="Tahoma"/>
                <a:ea typeface="Tahoma"/>
                <a:cs typeface="Tahoma"/>
              </a:rPr>
              <a:t>liệu</a:t>
            </a:r>
            <a:r>
              <a:rPr lang="en-US" dirty="0">
                <a:latin typeface="Tahoma"/>
                <a:ea typeface="Tahoma"/>
                <a:cs typeface="Tahoma"/>
              </a:rPr>
              <a:t> </a:t>
            </a:r>
            <a:r>
              <a:rPr lang="en-US" dirty="0" err="1">
                <a:latin typeface="Tahoma"/>
                <a:ea typeface="Tahoma"/>
                <a:cs typeface="Tahoma"/>
              </a:rPr>
              <a:t>có</a:t>
            </a:r>
            <a:r>
              <a:rPr lang="en-US" dirty="0">
                <a:latin typeface="Tahoma"/>
                <a:ea typeface="Tahoma"/>
                <a:cs typeface="Tahoma"/>
              </a:rPr>
              <a:t> </a:t>
            </a:r>
            <a:r>
              <a:rPr lang="en-US" dirty="0" err="1">
                <a:latin typeface="Tahoma"/>
                <a:ea typeface="Tahoma"/>
                <a:cs typeface="Tahoma"/>
              </a:rPr>
              <a:t>thể</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tinh</a:t>
            </a:r>
            <a:r>
              <a:rPr lang="en-US" dirty="0">
                <a:latin typeface="Tahoma"/>
                <a:ea typeface="Tahoma"/>
                <a:cs typeface="Tahoma"/>
              </a:rPr>
              <a:t> </a:t>
            </a:r>
            <a:r>
              <a:rPr lang="en-US" dirty="0" err="1">
                <a:latin typeface="Tahoma"/>
                <a:ea typeface="Tahoma"/>
                <a:cs typeface="Tahoma"/>
              </a:rPr>
              <a:t>chỉnh</a:t>
            </a:r>
            <a:r>
              <a:rPr lang="en-US" dirty="0">
                <a:latin typeface="Tahoma"/>
                <a:ea typeface="Tahoma"/>
                <a:cs typeface="Tahoma"/>
              </a:rPr>
              <a:t> </a:t>
            </a:r>
            <a:r>
              <a:rPr lang="en-US" dirty="0" err="1">
                <a:latin typeface="Tahoma"/>
                <a:ea typeface="Tahoma"/>
                <a:cs typeface="Tahoma"/>
              </a:rPr>
              <a:t>bằng</a:t>
            </a:r>
            <a:r>
              <a:rPr lang="en-US" dirty="0">
                <a:latin typeface="Tahoma"/>
                <a:ea typeface="Tahoma"/>
                <a:cs typeface="Tahoma"/>
              </a:rPr>
              <a:t> </a:t>
            </a:r>
            <a:r>
              <a:rPr lang="en-US" dirty="0" err="1">
                <a:latin typeface="Tahoma"/>
                <a:ea typeface="Tahoma"/>
                <a:cs typeface="Tahoma"/>
              </a:rPr>
              <a:t>cách</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bộ</a:t>
            </a:r>
            <a:r>
              <a:rPr lang="en-US" dirty="0">
                <a:latin typeface="Tahoma"/>
                <a:ea typeface="Tahoma"/>
                <a:cs typeface="Tahoma"/>
              </a:rPr>
              <a:t> </a:t>
            </a:r>
            <a:r>
              <a:rPr lang="en-US" dirty="0" err="1">
                <a:latin typeface="Tahoma"/>
                <a:ea typeface="Tahoma"/>
                <a:cs typeface="Tahoma"/>
              </a:rPr>
              <a:t>lọc</a:t>
            </a:r>
            <a:r>
              <a:rPr lang="en-US" dirty="0">
                <a:latin typeface="Tahoma"/>
                <a:ea typeface="Tahoma"/>
                <a:cs typeface="Tahoma"/>
              </a:rPr>
              <a:t> </a:t>
            </a:r>
            <a:endParaRPr lang="en-US" dirty="0">
              <a:latin typeface="Tahoma" panose="020B0604030504040204" pitchFamily="34" charset="0"/>
              <a:ea typeface="Tahoma" panose="020B0604030504040204" pitchFamily="34" charset="0"/>
              <a:cs typeface="Tahoma" panose="020B0604030504040204" pitchFamily="34" charset="0"/>
            </a:endParaRPr>
          </a:p>
          <a:p>
            <a:pPr marL="257175" marR="0" lvl="0" indent="-257175" algn="just">
              <a:lnSpc>
                <a:spcPct val="107000"/>
              </a:lnSpc>
              <a:spcBef>
                <a:spcPts val="0"/>
              </a:spcBef>
              <a:spcAft>
                <a:spcPts val="0"/>
              </a:spcAft>
              <a:buFont typeface="Symbol" panose="05050102010706020507" pitchFamily="18" charset="2"/>
              <a:buChar char=""/>
            </a:pPr>
            <a:r>
              <a:rPr lang="en-US" dirty="0" err="1">
                <a:latin typeface="Tahoma"/>
                <a:ea typeface="Tahoma"/>
                <a:cs typeface="Tahoma"/>
              </a:rPr>
              <a:t>Việc</a:t>
            </a:r>
            <a:r>
              <a:rPr lang="en-US" dirty="0">
                <a:latin typeface="Tahoma"/>
                <a:ea typeface="Tahoma"/>
                <a:cs typeface="Tahoma"/>
              </a:rPr>
              <a:t> </a:t>
            </a:r>
            <a:r>
              <a:rPr lang="en-US" dirty="0" err="1">
                <a:latin typeface="Tahoma"/>
                <a:ea typeface="Tahoma"/>
                <a:cs typeface="Tahoma"/>
              </a:rPr>
              <a:t>phân</a:t>
            </a:r>
            <a:r>
              <a:rPr lang="en-US" dirty="0">
                <a:latin typeface="Tahoma"/>
                <a:ea typeface="Tahoma"/>
                <a:cs typeface="Tahoma"/>
              </a:rPr>
              <a:t> </a:t>
            </a:r>
            <a:r>
              <a:rPr lang="en-US" dirty="0" err="1">
                <a:latin typeface="Tahoma"/>
                <a:ea typeface="Tahoma"/>
                <a:cs typeface="Tahoma"/>
              </a:rPr>
              <a:t>giải</a:t>
            </a:r>
            <a:r>
              <a:rPr lang="en-US" dirty="0">
                <a:latin typeface="Tahoma"/>
                <a:ea typeface="Tahoma"/>
                <a:cs typeface="Tahoma"/>
              </a:rPr>
              <a:t> </a:t>
            </a:r>
            <a:r>
              <a:rPr lang="en-US" dirty="0" err="1">
                <a:latin typeface="Tahoma"/>
                <a:ea typeface="Tahoma"/>
                <a:cs typeface="Tahoma"/>
              </a:rPr>
              <a:t>tên</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thực</a:t>
            </a:r>
            <a:r>
              <a:rPr lang="en-US" dirty="0">
                <a:latin typeface="Tahoma"/>
                <a:ea typeface="Tahoma"/>
                <a:cs typeface="Tahoma"/>
              </a:rPr>
              <a:t> </a:t>
            </a:r>
            <a:r>
              <a:rPr lang="en-US" dirty="0" err="1">
                <a:latin typeface="Tahoma"/>
                <a:ea typeface="Tahoma"/>
                <a:cs typeface="Tahoma"/>
              </a:rPr>
              <a:t>hiện</a:t>
            </a:r>
            <a:r>
              <a:rPr lang="en-US" dirty="0">
                <a:latin typeface="Tahoma"/>
                <a:ea typeface="Tahoma"/>
                <a:cs typeface="Tahoma"/>
              </a:rPr>
              <a:t> </a:t>
            </a:r>
            <a:r>
              <a:rPr lang="en-US" dirty="0" err="1">
                <a:latin typeface="Tahoma"/>
                <a:ea typeface="Tahoma"/>
                <a:cs typeface="Tahoma"/>
              </a:rPr>
              <a:t>bằng</a:t>
            </a:r>
            <a:r>
              <a:rPr lang="en-US" dirty="0">
                <a:latin typeface="Tahoma"/>
                <a:ea typeface="Tahoma"/>
                <a:cs typeface="Tahoma"/>
              </a:rPr>
              <a:t> </a:t>
            </a:r>
            <a:r>
              <a:rPr lang="en-US" dirty="0" err="1">
                <a:latin typeface="Tahoma"/>
                <a:ea typeface="Tahoma"/>
                <a:cs typeface="Tahoma"/>
              </a:rPr>
              <a:t>cách</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hàm</a:t>
            </a:r>
            <a:r>
              <a:rPr lang="en-US" dirty="0">
                <a:latin typeface="Tahoma"/>
                <a:ea typeface="Tahoma"/>
                <a:cs typeface="Tahoma"/>
              </a:rPr>
              <a:t> </a:t>
            </a:r>
            <a:r>
              <a:rPr lang="en-US" dirty="0" err="1">
                <a:latin typeface="Tahoma"/>
                <a:ea typeface="Tahoma"/>
                <a:cs typeface="Tahoma"/>
              </a:rPr>
              <a:t>libc</a:t>
            </a:r>
            <a:r>
              <a:rPr lang="en-US" dirty="0">
                <a:latin typeface="Tahoma"/>
                <a:ea typeface="Tahoma"/>
                <a:cs typeface="Tahoma"/>
              </a:rPr>
              <a:t> </a:t>
            </a:r>
            <a:r>
              <a:rPr lang="en-US" dirty="0" err="1">
                <a:latin typeface="Tahoma"/>
                <a:ea typeface="Tahoma"/>
                <a:cs typeface="Tahoma"/>
              </a:rPr>
              <a:t>tiêu</a:t>
            </a:r>
            <a:r>
              <a:rPr lang="en-US" dirty="0">
                <a:latin typeface="Tahoma"/>
                <a:ea typeface="Tahoma"/>
                <a:cs typeface="Tahoma"/>
              </a:rPr>
              <a:t> </a:t>
            </a:r>
            <a:r>
              <a:rPr lang="en-US" dirty="0" err="1">
                <a:latin typeface="Tahoma"/>
                <a:ea typeface="Tahoma"/>
                <a:cs typeface="Tahoma"/>
              </a:rPr>
              <a:t>chuẩn</a:t>
            </a:r>
            <a:endParaRPr lang="en-US" dirty="0">
              <a:latin typeface="Tahoma"/>
              <a:ea typeface="Tahoma"/>
              <a:cs typeface="Tahoma"/>
            </a:endParaRPr>
          </a:p>
          <a:p>
            <a:pPr marL="257175" marR="0" lvl="0" indent="-257175" algn="just">
              <a:lnSpc>
                <a:spcPct val="107000"/>
              </a:lnSpc>
              <a:spcBef>
                <a:spcPts val="0"/>
              </a:spcBef>
              <a:spcAft>
                <a:spcPts val="0"/>
              </a:spcAft>
              <a:buFont typeface="Symbol" panose="05050102010706020507" pitchFamily="18" charset="2"/>
              <a:buChar char=""/>
            </a:pPr>
            <a:r>
              <a:rPr lang="en-US" dirty="0" err="1">
                <a:latin typeface="Tahoma"/>
                <a:ea typeface="Tahoma"/>
                <a:cs typeface="Tahoma"/>
              </a:rPr>
              <a:t>Có</a:t>
            </a:r>
            <a:r>
              <a:rPr lang="en-US" dirty="0">
                <a:latin typeface="Tahoma"/>
                <a:ea typeface="Tahoma"/>
                <a:cs typeface="Tahoma"/>
              </a:rPr>
              <a:t> </a:t>
            </a:r>
            <a:r>
              <a:rPr lang="en-US" dirty="0" err="1">
                <a:latin typeface="Tahoma"/>
                <a:ea typeface="Tahoma"/>
                <a:cs typeface="Tahoma"/>
              </a:rPr>
              <a:t>hộp</a:t>
            </a:r>
            <a:r>
              <a:rPr lang="en-US" dirty="0">
                <a:latin typeface="Tahoma"/>
                <a:ea typeface="Tahoma"/>
                <a:cs typeface="Tahoma"/>
              </a:rPr>
              <a:t> </a:t>
            </a:r>
            <a:r>
              <a:rPr lang="en-US" dirty="0" err="1">
                <a:latin typeface="Tahoma"/>
                <a:ea typeface="Tahoma"/>
                <a:cs typeface="Tahoma"/>
              </a:rPr>
              <a:t>thoại</a:t>
            </a:r>
            <a:r>
              <a:rPr lang="en-US" dirty="0">
                <a:latin typeface="Tahoma"/>
                <a:ea typeface="Tahoma"/>
                <a:cs typeface="Tahoma"/>
              </a:rPr>
              <a:t> </a:t>
            </a:r>
            <a:r>
              <a:rPr lang="en-US" dirty="0" err="1">
                <a:latin typeface="Tahoma"/>
                <a:ea typeface="Tahoma"/>
                <a:cs typeface="Tahoma"/>
              </a:rPr>
              <a:t>tóm</a:t>
            </a:r>
            <a:r>
              <a:rPr lang="en-US" dirty="0">
                <a:latin typeface="Tahoma"/>
                <a:ea typeface="Tahoma"/>
                <a:cs typeface="Tahoma"/>
              </a:rPr>
              <a:t> </a:t>
            </a:r>
            <a:r>
              <a:rPr lang="en-US" dirty="0" err="1">
                <a:latin typeface="Tahoma"/>
                <a:ea typeface="Tahoma"/>
                <a:cs typeface="Tahoma"/>
              </a:rPr>
              <a:t>tắt</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thức</a:t>
            </a:r>
            <a:r>
              <a:rPr lang="en-US" dirty="0">
                <a:latin typeface="Tahoma"/>
                <a:ea typeface="Tahoma"/>
                <a:cs typeface="Tahoma"/>
              </a:rPr>
              <a:t>, </a:t>
            </a:r>
            <a:r>
              <a:rPr lang="en-US" dirty="0" err="1">
                <a:latin typeface="Tahoma"/>
                <a:ea typeface="Tahoma"/>
                <a:cs typeface="Tahoma"/>
              </a:rPr>
              <a:t>hiển</a:t>
            </a:r>
            <a:r>
              <a:rPr lang="en-US" dirty="0">
                <a:latin typeface="Tahoma"/>
                <a:ea typeface="Tahoma"/>
                <a:cs typeface="Tahoma"/>
              </a:rPr>
              <a:t> </a:t>
            </a:r>
            <a:r>
              <a:rPr lang="en-US" dirty="0" err="1">
                <a:latin typeface="Tahoma"/>
                <a:ea typeface="Tahoma"/>
                <a:cs typeface="Tahoma"/>
              </a:rPr>
              <a:t>thị</a:t>
            </a:r>
            <a:r>
              <a:rPr lang="en-US" dirty="0">
                <a:latin typeface="Tahoma"/>
                <a:ea typeface="Tahoma"/>
                <a:cs typeface="Tahoma"/>
              </a:rPr>
              <a:t> </a:t>
            </a:r>
            <a:r>
              <a:rPr lang="en-US" dirty="0" err="1">
                <a:latin typeface="Tahoma"/>
                <a:ea typeface="Tahoma"/>
                <a:cs typeface="Tahoma"/>
              </a:rPr>
              <a:t>thống</a:t>
            </a:r>
            <a:r>
              <a:rPr lang="en-US" dirty="0">
                <a:latin typeface="Tahoma"/>
                <a:ea typeface="Tahoma"/>
                <a:cs typeface="Tahoma"/>
              </a:rPr>
              <a:t> </a:t>
            </a:r>
            <a:r>
              <a:rPr lang="en-US" dirty="0" err="1">
                <a:latin typeface="Tahoma"/>
                <a:ea typeface="Tahoma"/>
                <a:cs typeface="Tahoma"/>
              </a:rPr>
              <a:t>kê</a:t>
            </a:r>
            <a:r>
              <a:rPr lang="en-US" dirty="0">
                <a:latin typeface="Tahoma"/>
                <a:ea typeface="Tahoma"/>
                <a:cs typeface="Tahoma"/>
              </a:rPr>
              <a:t> </a:t>
            </a:r>
            <a:r>
              <a:rPr lang="en-US" dirty="0" err="1">
                <a:latin typeface="Tahoma"/>
                <a:ea typeface="Tahoma"/>
                <a:cs typeface="Tahoma"/>
              </a:rPr>
              <a:t>lưu</a:t>
            </a:r>
            <a:r>
              <a:rPr lang="en-US" dirty="0">
                <a:latin typeface="Tahoma"/>
                <a:ea typeface="Tahoma"/>
                <a:cs typeface="Tahoma"/>
              </a:rPr>
              <a:t> </a:t>
            </a:r>
            <a:r>
              <a:rPr lang="en-US" dirty="0" err="1">
                <a:latin typeface="Tahoma"/>
                <a:ea typeface="Tahoma"/>
                <a:cs typeface="Tahoma"/>
              </a:rPr>
              <a:t>lượng</a:t>
            </a:r>
            <a:r>
              <a:rPr lang="en-US" dirty="0">
                <a:latin typeface="Tahoma"/>
                <a:ea typeface="Tahoma"/>
                <a:cs typeface="Tahoma"/>
              </a:rPr>
              <a:t> </a:t>
            </a:r>
            <a:r>
              <a:rPr lang="en-US" dirty="0" err="1">
                <a:latin typeface="Tahoma"/>
                <a:ea typeface="Tahoma"/>
                <a:cs typeface="Tahoma"/>
              </a:rPr>
              <a:t>trên</a:t>
            </a:r>
            <a:r>
              <a:rPr lang="en-US" dirty="0">
                <a:latin typeface="Tahoma"/>
                <a:ea typeface="Tahoma"/>
                <a:cs typeface="Tahoma"/>
              </a:rPr>
              <a:t> </a:t>
            </a:r>
            <a:r>
              <a:rPr lang="en-US" dirty="0" err="1">
                <a:latin typeface="Tahoma"/>
                <a:ea typeface="Tahoma"/>
                <a:cs typeface="Tahoma"/>
              </a:rPr>
              <a:t>toàn</a:t>
            </a:r>
            <a:r>
              <a:rPr lang="en-US" dirty="0">
                <a:latin typeface="Tahoma"/>
                <a:ea typeface="Tahoma"/>
                <a:cs typeface="Tahoma"/>
              </a:rPr>
              <a:t> </a:t>
            </a:r>
            <a:r>
              <a:rPr lang="en-US" dirty="0" err="1">
                <a:latin typeface="Tahoma"/>
                <a:ea typeface="Tahoma"/>
                <a:cs typeface="Tahoma"/>
              </a:rPr>
              <a:t>cầu</a:t>
            </a:r>
            <a:r>
              <a:rPr lang="en-US" dirty="0">
                <a:latin typeface="Tahoma"/>
                <a:ea typeface="Tahoma"/>
                <a:cs typeface="Tahoma"/>
              </a:rPr>
              <a:t> </a:t>
            </a:r>
            <a:r>
              <a:rPr lang="en-US" dirty="0" err="1">
                <a:latin typeface="Tahoma"/>
                <a:ea typeface="Tahoma"/>
                <a:cs typeface="Tahoma"/>
              </a:rPr>
              <a:t>sắp</a:t>
            </a:r>
            <a:r>
              <a:rPr lang="en-US" dirty="0">
                <a:latin typeface="Tahoma"/>
                <a:ea typeface="Tahoma"/>
                <a:cs typeface="Tahoma"/>
              </a:rPr>
              <a:t> </a:t>
            </a:r>
            <a:r>
              <a:rPr lang="en-US" dirty="0" err="1">
                <a:latin typeface="Tahoma"/>
                <a:ea typeface="Tahoma"/>
                <a:cs typeface="Tahoma"/>
              </a:rPr>
              <a:t>xếp</a:t>
            </a:r>
            <a:r>
              <a:rPr lang="en-US" dirty="0">
                <a:latin typeface="Tahoma"/>
                <a:ea typeface="Tahoma"/>
                <a:cs typeface="Tahoma"/>
              </a:rPr>
              <a:t> </a:t>
            </a:r>
            <a:r>
              <a:rPr lang="en-US" dirty="0" err="1">
                <a:latin typeface="Tahoma"/>
                <a:ea typeface="Tahoma"/>
                <a:cs typeface="Tahoma"/>
              </a:rPr>
              <a:t>theo</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thức</a:t>
            </a:r>
            <a:endParaRPr lang="en-US" dirty="0">
              <a:latin typeface="Tahoma"/>
              <a:ea typeface="Tahoma"/>
              <a:cs typeface="Tahoma"/>
            </a:endParaRPr>
          </a:p>
          <a:p>
            <a:pPr marL="257175" marR="0" lvl="0" indent="-257175" algn="just">
              <a:lnSpc>
                <a:spcPct val="107000"/>
              </a:lnSpc>
              <a:spcBef>
                <a:spcPts val="0"/>
              </a:spcBef>
              <a:spcAft>
                <a:spcPts val="0"/>
              </a:spcAft>
              <a:buFont typeface="Symbol" panose="05050102010706020507" pitchFamily="18" charset="2"/>
              <a:buChar char=""/>
            </a:pPr>
            <a:r>
              <a:rPr lang="en-US" dirty="0" err="1">
                <a:latin typeface="Tahoma"/>
                <a:ea typeface="Tahoma"/>
                <a:cs typeface="Tahoma"/>
              </a:rPr>
              <a:t>Dữ</a:t>
            </a:r>
            <a:r>
              <a:rPr lang="en-US" dirty="0">
                <a:latin typeface="Tahoma"/>
                <a:ea typeface="Tahoma"/>
                <a:cs typeface="Tahoma"/>
              </a:rPr>
              <a:t> </a:t>
            </a:r>
            <a:r>
              <a:rPr lang="en-US" dirty="0" err="1">
                <a:latin typeface="Tahoma"/>
                <a:ea typeface="Tahoma"/>
                <a:cs typeface="Tahoma"/>
              </a:rPr>
              <a:t>liệu</a:t>
            </a:r>
            <a:r>
              <a:rPr lang="en-US" dirty="0">
                <a:latin typeface="Tahoma"/>
                <a:ea typeface="Tahoma"/>
                <a:cs typeface="Tahoma"/>
              </a:rPr>
              <a:t> </a:t>
            </a:r>
            <a:r>
              <a:rPr lang="en-US" dirty="0" err="1">
                <a:latin typeface="Tahoma"/>
                <a:ea typeface="Tahoma"/>
                <a:cs typeface="Tahoma"/>
              </a:rPr>
              <a:t>từ</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diện</a:t>
            </a:r>
            <a:r>
              <a:rPr lang="en-US" dirty="0">
                <a:latin typeface="Tahoma"/>
                <a:ea typeface="Tahoma"/>
                <a:cs typeface="Tahoma"/>
              </a:rPr>
              <a:t> Ethernet, FDDI, PPP </a:t>
            </a:r>
            <a:r>
              <a:rPr lang="en-US" dirty="0" err="1">
                <a:latin typeface="Tahoma"/>
                <a:ea typeface="Tahoma"/>
                <a:cs typeface="Tahoma"/>
              </a:rPr>
              <a:t>và</a:t>
            </a:r>
            <a:r>
              <a:rPr lang="en-US" dirty="0">
                <a:latin typeface="Tahoma"/>
                <a:ea typeface="Tahoma"/>
                <a:cs typeface="Tahoma"/>
              </a:rPr>
              <a:t> SLIP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đọc</a:t>
            </a:r>
            <a:r>
              <a:rPr lang="en-US" dirty="0">
                <a:latin typeface="Tahoma"/>
                <a:ea typeface="Tahoma"/>
                <a:cs typeface="Tahoma"/>
              </a:rPr>
              <a:t> </a:t>
            </a:r>
            <a:r>
              <a:rPr lang="en-US" dirty="0" err="1">
                <a:latin typeface="Tahoma"/>
                <a:ea typeface="Tahoma"/>
                <a:cs typeface="Tahoma"/>
              </a:rPr>
              <a:t>trực</a:t>
            </a:r>
            <a:r>
              <a:rPr lang="en-US" dirty="0">
                <a:latin typeface="Tahoma"/>
                <a:ea typeface="Tahoma"/>
                <a:cs typeface="Tahoma"/>
              </a:rPr>
              <a:t> </a:t>
            </a:r>
            <a:r>
              <a:rPr lang="en-US" dirty="0" err="1">
                <a:latin typeface="Tahoma"/>
                <a:ea typeface="Tahoma"/>
                <a:cs typeface="Tahoma"/>
              </a:rPr>
              <a:t>tiếp</a:t>
            </a:r>
            <a:r>
              <a:rPr lang="en-US" dirty="0">
                <a:latin typeface="Tahoma"/>
                <a:ea typeface="Tahoma"/>
                <a:cs typeface="Tahoma"/>
              </a:rPr>
              <a:t>.</a:t>
            </a:r>
          </a:p>
          <a:p>
            <a:pPr marL="257175" marR="0" lvl="0" indent="-257175" algn="just">
              <a:lnSpc>
                <a:spcPct val="107000"/>
              </a:lnSpc>
              <a:spcBef>
                <a:spcPts val="0"/>
              </a:spcBef>
              <a:spcAft>
                <a:spcPts val="600"/>
              </a:spcAft>
              <a:buFont typeface="Symbol" panose="05050102010706020507" pitchFamily="18" charset="2"/>
              <a:buChar char=""/>
            </a:pPr>
            <a:r>
              <a:rPr lang="en-US" dirty="0" err="1">
                <a:latin typeface="Tahoma"/>
                <a:ea typeface="Tahoma"/>
                <a:cs typeface="Tahoma"/>
              </a:rPr>
              <a:t>Chỉ</a:t>
            </a:r>
            <a:r>
              <a:rPr lang="en-US" dirty="0">
                <a:latin typeface="Tahoma"/>
                <a:ea typeface="Tahoma"/>
                <a:cs typeface="Tahoma"/>
              </a:rPr>
              <a:t> </a:t>
            </a:r>
            <a:r>
              <a:rPr lang="en-US" dirty="0" err="1">
                <a:latin typeface="Tahoma"/>
                <a:ea typeface="Tahoma"/>
                <a:cs typeface="Tahoma"/>
              </a:rPr>
              <a:t>cần</a:t>
            </a:r>
            <a:r>
              <a:rPr lang="en-US" dirty="0">
                <a:latin typeface="Tahoma"/>
                <a:ea typeface="Tahoma"/>
                <a:cs typeface="Tahoma"/>
              </a:rPr>
              <a:t> </a:t>
            </a:r>
            <a:r>
              <a:rPr lang="en-US" dirty="0" err="1">
                <a:latin typeface="Tahoma"/>
                <a:ea typeface="Tahoma"/>
                <a:cs typeface="Tahoma"/>
              </a:rPr>
              <a:t>bấm</a:t>
            </a:r>
            <a:r>
              <a:rPr lang="en-US" dirty="0">
                <a:latin typeface="Tahoma"/>
                <a:ea typeface="Tahoma"/>
                <a:cs typeface="Tahoma"/>
              </a:rPr>
              <a:t>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nút</a:t>
            </a:r>
            <a:r>
              <a:rPr lang="en-US" dirty="0">
                <a:latin typeface="Tahoma"/>
                <a:ea typeface="Tahoma"/>
                <a:cs typeface="Tahoma"/>
              </a:rPr>
              <a:t>/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đường</a:t>
            </a:r>
            <a:r>
              <a:rPr lang="en-US" dirty="0">
                <a:latin typeface="Tahoma"/>
                <a:ea typeface="Tahoma"/>
                <a:cs typeface="Tahoma"/>
              </a:rPr>
              <a:t> link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mở</a:t>
            </a:r>
            <a:r>
              <a:rPr lang="en-US" dirty="0">
                <a:latin typeface="Tahoma"/>
                <a:ea typeface="Tahoma"/>
                <a:cs typeface="Tahoma"/>
              </a:rPr>
              <a:t>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hộp</a:t>
            </a:r>
            <a:r>
              <a:rPr lang="en-US" dirty="0">
                <a:latin typeface="Tahoma"/>
                <a:ea typeface="Tahoma"/>
                <a:cs typeface="Tahoma"/>
              </a:rPr>
              <a:t> </a:t>
            </a:r>
            <a:r>
              <a:rPr lang="en-US" dirty="0" err="1">
                <a:latin typeface="Tahoma"/>
                <a:ea typeface="Tahoma"/>
                <a:cs typeface="Tahoma"/>
              </a:rPr>
              <a:t>thoại</a:t>
            </a:r>
            <a:r>
              <a:rPr lang="en-US" dirty="0">
                <a:latin typeface="Tahoma"/>
                <a:ea typeface="Tahoma"/>
                <a:cs typeface="Tahoma"/>
              </a:rPr>
              <a:t> chi </a:t>
            </a:r>
            <a:r>
              <a:rPr lang="en-US" dirty="0" err="1">
                <a:latin typeface="Tahoma"/>
                <a:ea typeface="Tahoma"/>
                <a:cs typeface="Tahoma"/>
              </a:rPr>
              <a:t>tiết</a:t>
            </a:r>
            <a:r>
              <a:rPr lang="en-US" dirty="0">
                <a:latin typeface="Tahoma"/>
                <a:ea typeface="Tahoma"/>
                <a:cs typeface="Tahoma"/>
              </a:rPr>
              <a:t> </a:t>
            </a:r>
            <a:r>
              <a:rPr lang="en-US" dirty="0" err="1">
                <a:latin typeface="Tahoma"/>
                <a:ea typeface="Tahoma"/>
                <a:cs typeface="Tahoma"/>
              </a:rPr>
              <a:t>hiển</a:t>
            </a:r>
            <a:r>
              <a:rPr lang="en-US" dirty="0">
                <a:latin typeface="Tahoma"/>
                <a:ea typeface="Tahoma"/>
                <a:cs typeface="Tahoma"/>
              </a:rPr>
              <a:t> </a:t>
            </a:r>
            <a:r>
              <a:rPr lang="en-US" dirty="0" err="1">
                <a:latin typeface="Tahoma"/>
                <a:ea typeface="Tahoma"/>
                <a:cs typeface="Tahoma"/>
              </a:rPr>
              <a:t>thị</a:t>
            </a:r>
            <a:r>
              <a:rPr lang="en-US" dirty="0">
                <a:latin typeface="Tahoma"/>
                <a:ea typeface="Tahoma"/>
                <a:cs typeface="Tahoma"/>
              </a:rPr>
              <a:t> </a:t>
            </a:r>
            <a:r>
              <a:rPr lang="en-US" dirty="0" err="1">
                <a:latin typeface="Tahoma"/>
                <a:ea typeface="Tahoma"/>
                <a:cs typeface="Tahoma"/>
              </a:rPr>
              <a:t>phân</a:t>
            </a:r>
            <a:r>
              <a:rPr lang="en-US" dirty="0">
                <a:latin typeface="Tahoma"/>
                <a:ea typeface="Tahoma"/>
                <a:cs typeface="Tahoma"/>
              </a:rPr>
              <a:t> </a:t>
            </a:r>
            <a:r>
              <a:rPr lang="en-US" dirty="0" err="1">
                <a:latin typeface="Tahoma"/>
                <a:ea typeface="Tahoma"/>
                <a:cs typeface="Tahoma"/>
              </a:rPr>
              <a:t>tích</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thức</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thống</a:t>
            </a:r>
            <a:r>
              <a:rPr lang="en-US" dirty="0">
                <a:latin typeface="Tahoma"/>
                <a:ea typeface="Tahoma"/>
                <a:cs typeface="Tahoma"/>
              </a:rPr>
              <a:t> </a:t>
            </a:r>
            <a:r>
              <a:rPr lang="en-US" dirty="0" err="1">
                <a:latin typeface="Tahoma"/>
                <a:ea typeface="Tahoma"/>
                <a:cs typeface="Tahoma"/>
              </a:rPr>
              <a:t>kê</a:t>
            </a:r>
            <a:r>
              <a:rPr lang="en-US" dirty="0">
                <a:latin typeface="Tahoma"/>
                <a:ea typeface="Tahoma"/>
                <a:cs typeface="Tahoma"/>
              </a:rPr>
              <a:t> </a:t>
            </a:r>
            <a:r>
              <a:rPr lang="en-US" dirty="0" err="1">
                <a:latin typeface="Tahoma"/>
                <a:ea typeface="Tahoma"/>
                <a:cs typeface="Tahoma"/>
              </a:rPr>
              <a:t>lưu</a:t>
            </a:r>
            <a:r>
              <a:rPr lang="en-US" dirty="0">
                <a:latin typeface="Tahoma"/>
                <a:ea typeface="Tahoma"/>
                <a:cs typeface="Tahoma"/>
              </a:rPr>
              <a:t> </a:t>
            </a:r>
            <a:r>
              <a:rPr lang="en-US" dirty="0" err="1">
                <a:latin typeface="Tahoma"/>
                <a:ea typeface="Tahoma"/>
                <a:cs typeface="Tahoma"/>
              </a:rPr>
              <a:t>lượng</a:t>
            </a:r>
            <a:r>
              <a:rPr lang="en-US" dirty="0">
                <a:latin typeface="Tahoma"/>
                <a:ea typeface="Tahoma"/>
                <a:cs typeface="Tahoma"/>
              </a:rPr>
              <a:t> </a:t>
            </a:r>
            <a:r>
              <a:rPr lang="en-US" dirty="0" err="1">
                <a:latin typeface="Tahoma"/>
                <a:ea typeface="Tahoma"/>
                <a:cs typeface="Tahoma"/>
              </a:rPr>
              <a:t>truy</a:t>
            </a:r>
            <a:r>
              <a:rPr lang="en-US" dirty="0">
                <a:latin typeface="Tahoma"/>
                <a:ea typeface="Tahoma"/>
                <a:cs typeface="Tahoma"/>
              </a:rPr>
              <a:t> </a:t>
            </a:r>
            <a:r>
              <a:rPr lang="en-US" dirty="0" err="1">
                <a:latin typeface="Tahoma"/>
                <a:ea typeface="Tahoma"/>
                <a:cs typeface="Tahoma"/>
              </a:rPr>
              <a:t>cập</a:t>
            </a:r>
            <a:r>
              <a:rPr lang="en-US" dirty="0">
                <a:latin typeface="Tahoma"/>
                <a:ea typeface="Tahoma"/>
                <a:cs typeface="Tahoma"/>
              </a:rPr>
              <a:t> </a:t>
            </a:r>
            <a:r>
              <a:rPr lang="en-US" dirty="0" err="1">
                <a:latin typeface="Tahoma"/>
                <a:ea typeface="Tahoma"/>
                <a:cs typeface="Tahoma"/>
              </a:rPr>
              <a:t>khác</a:t>
            </a:r>
            <a:endParaRPr lang="en-US" dirty="0">
              <a:latin typeface="Tahoma"/>
              <a:ea typeface="Tahoma"/>
              <a:cs typeface="Tahoma"/>
            </a:endParaRP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630421" y="2770463"/>
            <a:ext cx="7755589" cy="736481"/>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r>
              <a:rPr lang="en-US" sz="2400" dirty="0" err="1">
                <a:latin typeface="Tahoma"/>
                <a:ea typeface="Tahoma"/>
                <a:cs typeface="Tahoma"/>
              </a:rPr>
              <a:t>Đặc</a:t>
            </a:r>
            <a:r>
              <a:rPr lang="en-US" sz="2400" dirty="0">
                <a:latin typeface="Tahoma"/>
                <a:ea typeface="Tahoma"/>
                <a:cs typeface="Tahoma"/>
              </a:rPr>
              <a:t> </a:t>
            </a:r>
            <a:r>
              <a:rPr lang="en-US" sz="2400" dirty="0" err="1">
                <a:latin typeface="Tahoma"/>
                <a:ea typeface="Tahoma"/>
                <a:cs typeface="Tahoma"/>
              </a:rPr>
              <a:t>điểm</a:t>
            </a:r>
            <a:r>
              <a:rPr lang="en-US" sz="2400" dirty="0">
                <a:latin typeface="Tahoma"/>
                <a:ea typeface="Tahoma"/>
                <a:cs typeface="Tahoma"/>
              </a:rPr>
              <a:t> </a:t>
            </a:r>
            <a:r>
              <a:rPr lang="en-US" sz="2400" dirty="0" err="1">
                <a:latin typeface="Tahoma"/>
                <a:ea typeface="Tahoma"/>
                <a:cs typeface="Tahoma"/>
              </a:rPr>
              <a:t>của</a:t>
            </a:r>
            <a:r>
              <a:rPr lang="en-US" sz="2400" dirty="0">
                <a:latin typeface="Tahoma"/>
                <a:ea typeface="Tahoma"/>
                <a:cs typeface="Tahoma"/>
              </a:rPr>
              <a:t> </a:t>
            </a:r>
            <a:r>
              <a:rPr lang="en-US" sz="2400" dirty="0" err="1">
                <a:latin typeface="Tahoma"/>
                <a:ea typeface="Tahoma"/>
                <a:cs typeface="Tahoma"/>
              </a:rPr>
              <a:t>EtherApe</a:t>
            </a:r>
            <a:r>
              <a:rPr lang="en-US" sz="2400" dirty="0">
                <a:latin typeface="Tahoma"/>
                <a:ea typeface="Tahoma"/>
                <a:cs typeface="Tahoma"/>
              </a:rPr>
              <a:t> :</a:t>
            </a:r>
          </a:p>
        </p:txBody>
      </p:sp>
      <p:pic>
        <p:nvPicPr>
          <p:cNvPr id="3" name="Picture 2"/>
          <p:cNvPicPr>
            <a:picLocks noChangeAspect="1"/>
          </p:cNvPicPr>
          <p:nvPr/>
        </p:nvPicPr>
        <p:blipFill>
          <a:blip r:embed="rId3"/>
          <a:stretch>
            <a:fillRect/>
          </a:stretch>
        </p:blipFill>
        <p:spPr>
          <a:xfrm>
            <a:off x="3582453" y="6139521"/>
            <a:ext cx="1979095" cy="500132"/>
          </a:xfrm>
          <a:prstGeom prst="rect">
            <a:avLst/>
          </a:prstGeom>
        </p:spPr>
      </p:pic>
    </p:spTree>
    <p:extLst>
      <p:ext uri="{BB962C8B-B14F-4D97-AF65-F5344CB8AC3E}">
        <p14:creationId xmlns:p14="http://schemas.microsoft.com/office/powerpoint/2010/main" val="12620779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err="1"/>
              <a:t>EtherApe</a:t>
            </a:r>
            <a:r>
              <a:rPr lang="en-US" dirty="0"/>
              <a:t>: Screenshot </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47</a:t>
            </a:fld>
            <a:endParaRPr lang="ru-RU">
              <a:latin typeface="Tahoma" panose="020B0604030504040204" pitchFamily="34" charset="0"/>
              <a:ea typeface="Tahoma" panose="020B0604030504040204" pitchFamily="34" charset="0"/>
              <a:cs typeface="Tahoma" panose="020B0604030504040204" pitchFamily="34" charset="0"/>
            </a:endParaRPr>
          </a:p>
        </p:txBody>
      </p:sp>
      <p:pic>
        <p:nvPicPr>
          <p:cNvPr id="4" name="Picture 3"/>
          <p:cNvPicPr>
            <a:picLocks noChangeAspect="1"/>
          </p:cNvPicPr>
          <p:nvPr/>
        </p:nvPicPr>
        <p:blipFill>
          <a:blip r:embed="rId2"/>
          <a:stretch>
            <a:fillRect/>
          </a:stretch>
        </p:blipFill>
        <p:spPr>
          <a:xfrm>
            <a:off x="519929" y="1207912"/>
            <a:ext cx="8104141" cy="4722376"/>
          </a:xfrm>
          <a:prstGeom prst="rect">
            <a:avLst/>
          </a:prstGeom>
        </p:spPr>
      </p:pic>
    </p:spTree>
    <p:extLst>
      <p:ext uri="{BB962C8B-B14F-4D97-AF65-F5344CB8AC3E}">
        <p14:creationId xmlns:p14="http://schemas.microsoft.com/office/powerpoint/2010/main" val="6892454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err="1">
                <a:latin typeface="Arial Narrow"/>
              </a:rPr>
              <a:t>Ngrep</a:t>
            </a:r>
            <a:r>
              <a:rPr lang="en-US" dirty="0">
                <a:latin typeface="Arial Narrow"/>
              </a:rPr>
              <a:t> http://ngrep.sourceforge.net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48</a:t>
            </a:fld>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456293" y="1197049"/>
            <a:ext cx="8227303" cy="836266"/>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r>
              <a:rPr lang="en-US" sz="2000" dirty="0" err="1">
                <a:latin typeface="Tahoma"/>
                <a:ea typeface="Tahoma"/>
                <a:cs typeface="Tahoma"/>
              </a:rPr>
              <a:t>Ngrep</a:t>
            </a:r>
            <a:r>
              <a:rPr lang="en-US" sz="2000" dirty="0">
                <a:latin typeface="Tahoma"/>
                <a:ea typeface="Tahoma"/>
                <a:cs typeface="Tahoma"/>
              </a:rPr>
              <a:t> </a:t>
            </a:r>
            <a:r>
              <a:rPr lang="en-US" sz="2000" dirty="0" err="1">
                <a:latin typeface="Tahoma"/>
                <a:ea typeface="Tahoma"/>
                <a:cs typeface="Tahoma"/>
              </a:rPr>
              <a:t>là</a:t>
            </a:r>
            <a:r>
              <a:rPr lang="en-US" sz="2000" dirty="0">
                <a:latin typeface="Tahoma"/>
                <a:ea typeface="Tahoma"/>
                <a:cs typeface="Tahoma"/>
              </a:rPr>
              <a:t> </a:t>
            </a:r>
            <a:r>
              <a:rPr lang="en-US" sz="2000" dirty="0" err="1">
                <a:latin typeface="Tahoma"/>
                <a:ea typeface="Tahoma"/>
                <a:cs typeface="Tahoma"/>
              </a:rPr>
              <a:t>một</a:t>
            </a:r>
            <a:r>
              <a:rPr lang="en-US" sz="2000" dirty="0">
                <a:latin typeface="Tahoma"/>
                <a:ea typeface="Tahoma"/>
                <a:cs typeface="Tahoma"/>
              </a:rPr>
              <a:t> </a:t>
            </a:r>
            <a:r>
              <a:rPr lang="en-US" sz="2000" dirty="0" err="1">
                <a:latin typeface="Tahoma"/>
                <a:ea typeface="Tahoma"/>
                <a:cs typeface="Tahoma"/>
              </a:rPr>
              <a:t>công</a:t>
            </a:r>
            <a:r>
              <a:rPr lang="en-US" sz="2000" dirty="0">
                <a:latin typeface="Tahoma"/>
                <a:ea typeface="Tahoma"/>
                <a:cs typeface="Tahoma"/>
              </a:rPr>
              <a:t> </a:t>
            </a:r>
            <a:r>
              <a:rPr lang="en-US" sz="2000" dirty="0" err="1">
                <a:latin typeface="Tahoma"/>
                <a:ea typeface="Tahoma"/>
                <a:cs typeface="Tahoma"/>
              </a:rPr>
              <a:t>cụ</a:t>
            </a:r>
            <a:r>
              <a:rPr lang="en-US" sz="2000" dirty="0">
                <a:latin typeface="Tahoma"/>
                <a:ea typeface="Tahoma"/>
                <a:cs typeface="Tahoma"/>
              </a:rPr>
              <a:t> </a:t>
            </a:r>
            <a:r>
              <a:rPr lang="en-US" sz="2000" dirty="0" err="1">
                <a:latin typeface="Tahoma"/>
                <a:ea typeface="Tahoma"/>
                <a:cs typeface="Tahoma"/>
              </a:rPr>
              <a:t>bắt</a:t>
            </a:r>
            <a:r>
              <a:rPr lang="en-US" sz="2000" dirty="0">
                <a:latin typeface="Tahoma"/>
                <a:ea typeface="Tahoma"/>
                <a:cs typeface="Tahoma"/>
              </a:rPr>
              <a:t> </a:t>
            </a:r>
            <a:r>
              <a:rPr lang="en-US" sz="2000" dirty="0" err="1">
                <a:latin typeface="Tahoma"/>
                <a:ea typeface="Tahoma"/>
                <a:cs typeface="Tahoma"/>
              </a:rPr>
              <a:t>gói</a:t>
            </a:r>
            <a:r>
              <a:rPr lang="en-US" sz="2000" dirty="0">
                <a:latin typeface="Tahoma"/>
                <a:ea typeface="Tahoma"/>
                <a:cs typeface="Tahoma"/>
              </a:rPr>
              <a:t> tin, </a:t>
            </a:r>
            <a:r>
              <a:rPr lang="en-US" sz="2000" dirty="0" err="1">
                <a:latin typeface="Tahoma"/>
                <a:ea typeface="Tahoma"/>
                <a:cs typeface="Tahoma"/>
              </a:rPr>
              <a:t>cho</a:t>
            </a:r>
            <a:r>
              <a:rPr lang="en-US" sz="2000" dirty="0">
                <a:latin typeface="Tahoma"/>
                <a:ea typeface="Tahoma"/>
                <a:cs typeface="Tahoma"/>
              </a:rPr>
              <a:t> </a:t>
            </a:r>
            <a:r>
              <a:rPr lang="en-US" sz="2000" dirty="0" err="1">
                <a:latin typeface="Tahoma"/>
                <a:ea typeface="Tahoma"/>
                <a:cs typeface="Tahoma"/>
              </a:rPr>
              <a:t>phép</a:t>
            </a:r>
            <a:r>
              <a:rPr lang="en-US" sz="2000" dirty="0">
                <a:latin typeface="Tahoma"/>
                <a:ea typeface="Tahoma"/>
                <a:cs typeface="Tahoma"/>
              </a:rPr>
              <a:t> </a:t>
            </a:r>
            <a:r>
              <a:rPr lang="en-US" sz="2000" dirty="0" err="1">
                <a:latin typeface="Tahoma"/>
                <a:ea typeface="Tahoma"/>
                <a:cs typeface="Tahoma"/>
              </a:rPr>
              <a:t>người</a:t>
            </a:r>
            <a:r>
              <a:rPr lang="en-US" sz="2000" dirty="0">
                <a:latin typeface="Tahoma"/>
                <a:ea typeface="Tahoma"/>
                <a:cs typeface="Tahoma"/>
              </a:rPr>
              <a:t> </a:t>
            </a:r>
            <a:r>
              <a:rPr lang="en-US" sz="2000" dirty="0" err="1">
                <a:latin typeface="Tahoma"/>
                <a:ea typeface="Tahoma"/>
                <a:cs typeface="Tahoma"/>
              </a:rPr>
              <a:t>dùng</a:t>
            </a:r>
            <a:r>
              <a:rPr lang="en-US" sz="2000" dirty="0">
                <a:latin typeface="Tahoma"/>
                <a:ea typeface="Tahoma"/>
                <a:cs typeface="Tahoma"/>
              </a:rPr>
              <a:t> </a:t>
            </a:r>
            <a:r>
              <a:rPr lang="en-US" sz="2000" dirty="0" err="1">
                <a:latin typeface="Tahoma"/>
                <a:ea typeface="Tahoma"/>
                <a:cs typeface="Tahoma"/>
              </a:rPr>
              <a:t>sử</a:t>
            </a:r>
            <a:r>
              <a:rPr lang="en-US" sz="2000" dirty="0">
                <a:latin typeface="Tahoma"/>
                <a:ea typeface="Tahoma"/>
                <a:cs typeface="Tahoma"/>
              </a:rPr>
              <a:t> </a:t>
            </a:r>
            <a:r>
              <a:rPr lang="en-US" sz="2000" dirty="0" err="1">
                <a:latin typeface="Tahoma"/>
                <a:ea typeface="Tahoma"/>
                <a:cs typeface="Tahoma"/>
              </a:rPr>
              <a:t>dụng</a:t>
            </a:r>
            <a:r>
              <a:rPr lang="en-US" sz="2000" dirty="0">
                <a:latin typeface="Tahoma"/>
                <a:ea typeface="Tahoma"/>
                <a:cs typeface="Tahoma"/>
              </a:rPr>
              <a:t> </a:t>
            </a:r>
            <a:r>
              <a:rPr lang="en-US" sz="2000" dirty="0" err="1">
                <a:latin typeface="Tahoma"/>
                <a:ea typeface="Tahoma"/>
                <a:cs typeface="Tahoma"/>
              </a:rPr>
              <a:t>biểu</a:t>
            </a:r>
            <a:r>
              <a:rPr lang="en-US" sz="2000" dirty="0">
                <a:latin typeface="Tahoma"/>
                <a:ea typeface="Tahoma"/>
                <a:cs typeface="Tahoma"/>
              </a:rPr>
              <a:t> </a:t>
            </a:r>
            <a:r>
              <a:rPr lang="en-US" sz="2000" dirty="0" err="1">
                <a:latin typeface="Tahoma"/>
                <a:ea typeface="Tahoma"/>
                <a:cs typeface="Tahoma"/>
              </a:rPr>
              <a:t>thức</a:t>
            </a:r>
            <a:r>
              <a:rPr lang="en-US" sz="2000" dirty="0">
                <a:latin typeface="Tahoma"/>
                <a:ea typeface="Tahoma"/>
                <a:cs typeface="Tahoma"/>
              </a:rPr>
              <a:t> </a:t>
            </a:r>
            <a:r>
              <a:rPr lang="en-US" sz="2000" dirty="0" err="1">
                <a:latin typeface="Tahoma"/>
                <a:ea typeface="Tahoma"/>
                <a:cs typeface="Tahoma"/>
              </a:rPr>
              <a:t>chính</a:t>
            </a:r>
            <a:r>
              <a:rPr lang="en-US" sz="2000" dirty="0">
                <a:latin typeface="Tahoma"/>
                <a:ea typeface="Tahoma"/>
                <a:cs typeface="Tahoma"/>
              </a:rPr>
              <a:t> </a:t>
            </a:r>
            <a:r>
              <a:rPr lang="en-US" sz="2000" dirty="0" err="1">
                <a:latin typeface="Tahoma"/>
                <a:ea typeface="Tahoma"/>
                <a:cs typeface="Tahoma"/>
              </a:rPr>
              <a:t>quy</a:t>
            </a:r>
            <a:r>
              <a:rPr lang="en-US" sz="2000" dirty="0">
                <a:latin typeface="Tahoma"/>
                <a:ea typeface="Tahoma"/>
                <a:cs typeface="Tahoma"/>
              </a:rPr>
              <a:t> </a:t>
            </a:r>
            <a:r>
              <a:rPr lang="en-US" sz="2000" dirty="0" err="1">
                <a:latin typeface="Tahoma"/>
                <a:ea typeface="Tahoma"/>
                <a:cs typeface="Tahoma"/>
              </a:rPr>
              <a:t>mở</a:t>
            </a:r>
            <a:r>
              <a:rPr lang="en-US" sz="2000" dirty="0">
                <a:latin typeface="Tahoma"/>
                <a:ea typeface="Tahoma"/>
                <a:cs typeface="Tahoma"/>
              </a:rPr>
              <a:t> </a:t>
            </a:r>
            <a:r>
              <a:rPr lang="en-US" sz="2000" dirty="0" err="1">
                <a:latin typeface="Tahoma"/>
                <a:ea typeface="Tahoma"/>
                <a:cs typeface="Tahoma"/>
              </a:rPr>
              <a:t>rộng</a:t>
            </a:r>
            <a:r>
              <a:rPr lang="en-US" sz="2000" dirty="0">
                <a:latin typeface="Tahoma"/>
                <a:ea typeface="Tahoma"/>
                <a:cs typeface="Tahoma"/>
              </a:rPr>
              <a:t> </a:t>
            </a:r>
            <a:r>
              <a:rPr lang="en-US" sz="2000" dirty="0" err="1">
                <a:latin typeface="Tahoma"/>
                <a:ea typeface="Tahoma"/>
                <a:cs typeface="Tahoma"/>
              </a:rPr>
              <a:t>hoặc</a:t>
            </a:r>
            <a:r>
              <a:rPr lang="en-US" sz="2000" dirty="0">
                <a:latin typeface="Tahoma"/>
                <a:ea typeface="Tahoma"/>
                <a:cs typeface="Tahoma"/>
              </a:rPr>
              <a:t> </a:t>
            </a:r>
            <a:r>
              <a:rPr lang="en-US" sz="2000" dirty="0" err="1">
                <a:latin typeface="Tahoma"/>
                <a:ea typeface="Tahoma"/>
                <a:cs typeface="Tahoma"/>
              </a:rPr>
              <a:t>biểu</a:t>
            </a:r>
            <a:r>
              <a:rPr lang="en-US" sz="2000" dirty="0">
                <a:latin typeface="Tahoma"/>
                <a:ea typeface="Tahoma"/>
                <a:cs typeface="Tahoma"/>
              </a:rPr>
              <a:t> </a:t>
            </a:r>
            <a:r>
              <a:rPr lang="en-US" sz="2000" dirty="0" err="1">
                <a:latin typeface="Tahoma"/>
                <a:ea typeface="Tahoma"/>
                <a:cs typeface="Tahoma"/>
              </a:rPr>
              <a:t>thức</a:t>
            </a:r>
            <a:r>
              <a:rPr lang="en-US" sz="2000" dirty="0">
                <a:latin typeface="Tahoma"/>
                <a:ea typeface="Tahoma"/>
                <a:cs typeface="Tahoma"/>
              </a:rPr>
              <a:t> </a:t>
            </a:r>
            <a:r>
              <a:rPr lang="en-US" sz="2000" dirty="0" err="1">
                <a:latin typeface="Tahoma"/>
                <a:ea typeface="Tahoma"/>
                <a:cs typeface="Tahoma"/>
              </a:rPr>
              <a:t>thập</a:t>
            </a:r>
            <a:r>
              <a:rPr lang="en-US" sz="2000" dirty="0">
                <a:latin typeface="Tahoma"/>
                <a:ea typeface="Tahoma"/>
                <a:cs typeface="Tahoma"/>
              </a:rPr>
              <a:t> </a:t>
            </a:r>
            <a:r>
              <a:rPr lang="en-US" sz="2000" dirty="0" err="1">
                <a:latin typeface="Tahoma"/>
                <a:ea typeface="Tahoma"/>
                <a:cs typeface="Tahoma"/>
              </a:rPr>
              <a:t>lục</a:t>
            </a:r>
            <a:r>
              <a:rPr lang="en-US" sz="2000" dirty="0">
                <a:latin typeface="Tahoma"/>
                <a:ea typeface="Tahoma"/>
                <a:cs typeface="Tahoma"/>
              </a:rPr>
              <a:t> </a:t>
            </a:r>
            <a:r>
              <a:rPr lang="en-US" sz="2000" dirty="0" err="1">
                <a:latin typeface="Tahoma"/>
                <a:ea typeface="Tahoma"/>
                <a:cs typeface="Tahoma"/>
              </a:rPr>
              <a:t>phân</a:t>
            </a:r>
            <a:r>
              <a:rPr lang="en-US" sz="2000" dirty="0">
                <a:latin typeface="Tahoma"/>
                <a:ea typeface="Tahoma"/>
                <a:cs typeface="Tahoma"/>
              </a:rPr>
              <a:t> </a:t>
            </a:r>
            <a:r>
              <a:rPr lang="en-US" sz="2000" dirty="0" err="1">
                <a:latin typeface="Tahoma"/>
                <a:ea typeface="Tahoma"/>
                <a:cs typeface="Tahoma"/>
              </a:rPr>
              <a:t>để</a:t>
            </a:r>
            <a:r>
              <a:rPr lang="en-US" sz="2000" dirty="0">
                <a:latin typeface="Tahoma"/>
                <a:ea typeface="Tahoma"/>
                <a:cs typeface="Tahoma"/>
              </a:rPr>
              <a:t> </a:t>
            </a:r>
            <a:r>
              <a:rPr lang="en-US" sz="2000" dirty="0" err="1">
                <a:latin typeface="Tahoma"/>
                <a:ea typeface="Tahoma"/>
                <a:cs typeface="Tahoma"/>
              </a:rPr>
              <a:t>lọc</a:t>
            </a:r>
            <a:r>
              <a:rPr lang="en-US" sz="2000" dirty="0">
                <a:latin typeface="Tahoma"/>
                <a:ea typeface="Tahoma"/>
                <a:cs typeface="Tahoma"/>
              </a:rPr>
              <a:t> </a:t>
            </a:r>
            <a:r>
              <a:rPr lang="en-US" sz="2000" dirty="0" err="1">
                <a:latin typeface="Tahoma"/>
                <a:ea typeface="Tahoma"/>
                <a:cs typeface="Tahoma"/>
              </a:rPr>
              <a:t>nội</a:t>
            </a:r>
            <a:r>
              <a:rPr lang="en-US" sz="2000" dirty="0">
                <a:latin typeface="Tahoma"/>
                <a:ea typeface="Tahoma"/>
                <a:cs typeface="Tahoma"/>
              </a:rPr>
              <a:t> dung </a:t>
            </a:r>
            <a:r>
              <a:rPr lang="en-US" sz="2000" dirty="0" err="1">
                <a:latin typeface="Tahoma"/>
                <a:ea typeface="Tahoma"/>
                <a:cs typeface="Tahoma"/>
              </a:rPr>
              <a:t>gói</a:t>
            </a:r>
            <a:r>
              <a:rPr lang="en-US" sz="2000" dirty="0">
                <a:latin typeface="Tahoma"/>
                <a:ea typeface="Tahoma"/>
                <a:cs typeface="Tahoma"/>
              </a:rPr>
              <a:t> tin</a:t>
            </a: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458065" y="2210541"/>
            <a:ext cx="8227303" cy="836266"/>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r>
              <a:rPr lang="en-US" dirty="0" err="1">
                <a:latin typeface="Tahoma"/>
                <a:ea typeface="Tahoma"/>
                <a:cs typeface="Tahoma"/>
              </a:rPr>
              <a:t>Nó</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gỡ</a:t>
            </a:r>
            <a:r>
              <a:rPr lang="en-US" dirty="0">
                <a:latin typeface="Tahoma"/>
                <a:ea typeface="Tahoma"/>
                <a:cs typeface="Tahoma"/>
              </a:rPr>
              <a:t> </a:t>
            </a:r>
            <a:r>
              <a:rPr lang="en-US" dirty="0" err="1">
                <a:latin typeface="Tahoma"/>
                <a:ea typeface="Tahoma"/>
                <a:cs typeface="Tahoma"/>
              </a:rPr>
              <a:t>lỗi</a:t>
            </a:r>
            <a:r>
              <a:rPr lang="en-US" dirty="0">
                <a:latin typeface="Tahoma"/>
                <a:ea typeface="Tahoma"/>
                <a:cs typeface="Tahoma"/>
              </a:rPr>
              <a:t> </a:t>
            </a:r>
            <a:r>
              <a:rPr lang="en-US" dirty="0" err="1">
                <a:latin typeface="Tahoma"/>
                <a:ea typeface="Tahoma"/>
                <a:cs typeface="Tahoma"/>
              </a:rPr>
              <a:t>tương</a:t>
            </a:r>
            <a:r>
              <a:rPr lang="en-US" dirty="0">
                <a:latin typeface="Tahoma"/>
                <a:ea typeface="Tahoma"/>
                <a:cs typeface="Tahoma"/>
              </a:rPr>
              <a:t> </a:t>
            </a:r>
            <a:r>
              <a:rPr lang="en-US" dirty="0" err="1">
                <a:latin typeface="Tahoma"/>
                <a:ea typeface="Tahoma"/>
                <a:cs typeface="Tahoma"/>
              </a:rPr>
              <a:t>tác</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thức</a:t>
            </a:r>
            <a:r>
              <a:rPr lang="en-US" dirty="0">
                <a:latin typeface="Tahoma"/>
                <a:ea typeface="Tahoma"/>
                <a:cs typeface="Tahoma"/>
              </a:rPr>
              <a:t> </a:t>
            </a:r>
            <a:r>
              <a:rPr lang="en-US" dirty="0" err="1">
                <a:latin typeface="Tahoma"/>
                <a:ea typeface="Tahoma"/>
                <a:cs typeface="Tahoma"/>
              </a:rPr>
              <a:t>văn</a:t>
            </a:r>
            <a:r>
              <a:rPr lang="en-US" dirty="0">
                <a:latin typeface="Tahoma"/>
                <a:ea typeface="Tahoma"/>
                <a:cs typeface="Tahoma"/>
              </a:rPr>
              <a:t> </a:t>
            </a:r>
            <a:r>
              <a:rPr lang="en-US" dirty="0" err="1">
                <a:latin typeface="Tahoma"/>
                <a:ea typeface="Tahoma"/>
                <a:cs typeface="Tahoma"/>
              </a:rPr>
              <a:t>bản</a:t>
            </a:r>
            <a:r>
              <a:rPr lang="en-US" dirty="0">
                <a:latin typeface="Tahoma"/>
                <a:ea typeface="Tahoma"/>
                <a:cs typeface="Tahoma"/>
              </a:rPr>
              <a:t> </a:t>
            </a:r>
            <a:r>
              <a:rPr lang="en-US" dirty="0" err="1">
                <a:latin typeface="Tahoma"/>
                <a:ea typeface="Tahoma"/>
                <a:cs typeface="Tahoma"/>
              </a:rPr>
              <a:t>như</a:t>
            </a:r>
            <a:r>
              <a:rPr lang="en-US" dirty="0">
                <a:latin typeface="Tahoma"/>
                <a:ea typeface="Tahoma"/>
                <a:cs typeface="Tahoma"/>
              </a:rPr>
              <a:t> HTTP, SMTP, FTP, v.v.,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xác</a:t>
            </a:r>
            <a:r>
              <a:rPr lang="en-US" dirty="0">
                <a:latin typeface="Tahoma"/>
                <a:ea typeface="Tahoma"/>
                <a:cs typeface="Tahoma"/>
              </a:rPr>
              <a:t> </a:t>
            </a:r>
            <a:r>
              <a:rPr lang="en-US" dirty="0" err="1">
                <a:latin typeface="Tahoma"/>
                <a:ea typeface="Tahoma"/>
                <a:cs typeface="Tahoma"/>
              </a:rPr>
              <a:t>định</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phân</a:t>
            </a:r>
            <a:r>
              <a:rPr lang="en-US" dirty="0">
                <a:latin typeface="Tahoma"/>
                <a:ea typeface="Tahoma"/>
                <a:cs typeface="Tahoma"/>
              </a:rPr>
              <a:t> </a:t>
            </a:r>
            <a:r>
              <a:rPr lang="en-US" dirty="0" err="1">
                <a:latin typeface="Tahoma"/>
                <a:ea typeface="Tahoma"/>
                <a:cs typeface="Tahoma"/>
              </a:rPr>
              <a:t>tích</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sự</a:t>
            </a:r>
            <a:r>
              <a:rPr lang="en-US" dirty="0">
                <a:latin typeface="Tahoma"/>
                <a:ea typeface="Tahoma"/>
                <a:cs typeface="Tahoma"/>
              </a:rPr>
              <a:t> </a:t>
            </a:r>
            <a:r>
              <a:rPr lang="en-US" dirty="0" err="1">
                <a:latin typeface="Tahoma"/>
                <a:ea typeface="Tahoma"/>
                <a:cs typeface="Tahoma"/>
              </a:rPr>
              <a:t>giao</a:t>
            </a:r>
            <a:r>
              <a:rPr lang="en-US" dirty="0">
                <a:latin typeface="Tahoma"/>
                <a:ea typeface="Tahoma"/>
                <a:cs typeface="Tahoma"/>
              </a:rPr>
              <a:t> </a:t>
            </a:r>
            <a:r>
              <a:rPr lang="en-US" dirty="0" err="1">
                <a:latin typeface="Tahoma"/>
                <a:ea typeface="Tahoma"/>
                <a:cs typeface="Tahoma"/>
              </a:rPr>
              <a:t>tiếp</a:t>
            </a:r>
            <a:r>
              <a:rPr lang="en-US" dirty="0">
                <a:latin typeface="Tahoma"/>
                <a:ea typeface="Tahoma"/>
                <a:cs typeface="Tahoma"/>
              </a:rPr>
              <a:t> </a:t>
            </a:r>
            <a:r>
              <a:rPr lang="en-US" dirty="0" err="1">
                <a:latin typeface="Tahoma"/>
                <a:ea typeface="Tahoma"/>
                <a:cs typeface="Tahoma"/>
              </a:rPr>
              <a:t>bất</a:t>
            </a:r>
            <a:r>
              <a:rPr lang="en-US" dirty="0">
                <a:latin typeface="Tahoma"/>
                <a:ea typeface="Tahoma"/>
                <a:cs typeface="Tahoma"/>
              </a:rPr>
              <a:t> </a:t>
            </a:r>
            <a:r>
              <a:rPr lang="en-US" dirty="0" err="1">
                <a:latin typeface="Tahoma"/>
                <a:ea typeface="Tahoma"/>
                <a:cs typeface="Tahoma"/>
              </a:rPr>
              <a:t>thường</a:t>
            </a:r>
            <a:r>
              <a:rPr lang="en-US" dirty="0">
                <a:latin typeface="Tahoma"/>
                <a:ea typeface="Tahoma"/>
                <a:cs typeface="Tahoma"/>
              </a:rPr>
              <a:t> </a:t>
            </a:r>
            <a:r>
              <a:rPr lang="en-US" dirty="0" err="1">
                <a:latin typeface="Tahoma"/>
                <a:ea typeface="Tahoma"/>
                <a:cs typeface="Tahoma"/>
              </a:rPr>
              <a:t>trên</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a:t>
            </a: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458065" y="3196821"/>
            <a:ext cx="8227303" cy="836266"/>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r>
              <a:rPr lang="en-US" dirty="0" err="1">
                <a:latin typeface="Tahoma"/>
                <a:ea typeface="Tahoma"/>
                <a:cs typeface="Tahoma"/>
              </a:rPr>
              <a:t>Nó</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thực</a:t>
            </a:r>
            <a:r>
              <a:rPr lang="en-US" dirty="0">
                <a:latin typeface="Tahoma"/>
                <a:ea typeface="Tahoma"/>
                <a:cs typeface="Tahoma"/>
              </a:rPr>
              <a:t> </a:t>
            </a:r>
            <a:r>
              <a:rPr lang="en-US" dirty="0" err="1">
                <a:latin typeface="Tahoma"/>
                <a:ea typeface="Tahoma"/>
                <a:cs typeface="Tahoma"/>
              </a:rPr>
              <a:t>thu</a:t>
            </a:r>
            <a:r>
              <a:rPr lang="en-US" dirty="0">
                <a:latin typeface="Tahoma"/>
                <a:ea typeface="Tahoma"/>
                <a:cs typeface="Tahoma"/>
              </a:rPr>
              <a:t> </a:t>
            </a:r>
            <a:r>
              <a:rPr lang="en-US" dirty="0" err="1">
                <a:latin typeface="Tahoma"/>
                <a:ea typeface="Tahoma"/>
                <a:cs typeface="Tahoma"/>
              </a:rPr>
              <a:t>thập</a:t>
            </a:r>
            <a:r>
              <a:rPr lang="en-US" dirty="0">
                <a:latin typeface="Tahoma"/>
                <a:ea typeface="Tahoma"/>
                <a:cs typeface="Tahoma"/>
              </a:rPr>
              <a:t> </a:t>
            </a:r>
            <a:r>
              <a:rPr lang="en-US" dirty="0" err="1">
                <a:latin typeface="Tahoma"/>
                <a:ea typeface="Tahoma"/>
                <a:cs typeface="Tahoma"/>
              </a:rPr>
              <a:t>chứng</a:t>
            </a:r>
            <a:r>
              <a:rPr lang="en-US" dirty="0">
                <a:latin typeface="Tahoma"/>
                <a:ea typeface="Tahoma"/>
                <a:cs typeface="Tahoma"/>
              </a:rPr>
              <a:t> </a:t>
            </a:r>
            <a:r>
              <a:rPr lang="en-US" dirty="0" err="1">
                <a:latin typeface="Tahoma"/>
                <a:ea typeface="Tahoma"/>
                <a:cs typeface="Tahoma"/>
              </a:rPr>
              <a:t>thư</a:t>
            </a:r>
            <a:r>
              <a:rPr lang="en-US" dirty="0">
                <a:latin typeface="Tahoma"/>
                <a:ea typeface="Tahoma"/>
                <a:cs typeface="Tahoma"/>
              </a:rPr>
              <a:t> </a:t>
            </a:r>
            <a:r>
              <a:rPr lang="en-US" dirty="0" err="1">
                <a:latin typeface="Tahoma"/>
                <a:ea typeface="Tahoma"/>
                <a:cs typeface="Tahoma"/>
              </a:rPr>
              <a:t>đơn</a:t>
            </a:r>
            <a:r>
              <a:rPr lang="en-US" dirty="0">
                <a:latin typeface="Tahoma"/>
                <a:ea typeface="Tahoma"/>
                <a:cs typeface="Tahoma"/>
              </a:rPr>
              <a:t> </a:t>
            </a:r>
            <a:r>
              <a:rPr lang="en-US" dirty="0" err="1">
                <a:latin typeface="Tahoma"/>
                <a:ea typeface="Tahoma"/>
                <a:cs typeface="Tahoma"/>
              </a:rPr>
              <a:t>giản</a:t>
            </a:r>
            <a:r>
              <a:rPr lang="en-US" dirty="0">
                <a:latin typeface="Tahoma"/>
                <a:ea typeface="Tahoma"/>
                <a:cs typeface="Tahoma"/>
              </a:rPr>
              <a:t> ở </a:t>
            </a:r>
            <a:r>
              <a:rPr lang="en-US" dirty="0" err="1">
                <a:latin typeface="Tahoma"/>
                <a:ea typeface="Tahoma"/>
                <a:cs typeface="Tahoma"/>
              </a:rPr>
              <a:t>dạng</a:t>
            </a:r>
            <a:r>
              <a:rPr lang="en-US" dirty="0">
                <a:latin typeface="Tahoma"/>
                <a:ea typeface="Tahoma"/>
                <a:cs typeface="Tahoma"/>
              </a:rPr>
              <a:t> </a:t>
            </a:r>
            <a:r>
              <a:rPr lang="en-US" dirty="0" err="1">
                <a:latin typeface="Tahoma"/>
                <a:ea typeface="Tahoma"/>
                <a:cs typeface="Tahoma"/>
              </a:rPr>
              <a:t>văn</a:t>
            </a:r>
            <a:r>
              <a:rPr lang="en-US" dirty="0">
                <a:latin typeface="Tahoma"/>
                <a:ea typeface="Tahoma"/>
                <a:cs typeface="Tahoma"/>
              </a:rPr>
              <a:t> </a:t>
            </a:r>
            <a:r>
              <a:rPr lang="en-US" dirty="0" err="1">
                <a:latin typeface="Tahoma"/>
                <a:ea typeface="Tahoma"/>
                <a:cs typeface="Tahoma"/>
              </a:rPr>
              <a:t>bản</a:t>
            </a:r>
            <a:r>
              <a:rPr lang="en-US" dirty="0">
                <a:latin typeface="Tahoma"/>
                <a:ea typeface="Tahoma"/>
                <a:cs typeface="Tahoma"/>
              </a:rPr>
              <a:t> </a:t>
            </a:r>
            <a:r>
              <a:rPr lang="en-US" dirty="0" err="1">
                <a:latin typeface="Tahoma"/>
                <a:ea typeface="Tahoma"/>
                <a:cs typeface="Tahoma"/>
              </a:rPr>
              <a:t>như</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HTTP Basic Authentication, FPT, </a:t>
            </a:r>
            <a:r>
              <a:rPr lang="en-US" dirty="0" err="1">
                <a:latin typeface="Tahoma"/>
                <a:ea typeface="Tahoma"/>
                <a:cs typeface="Tahoma"/>
              </a:rPr>
              <a:t>hoặc</a:t>
            </a:r>
            <a:r>
              <a:rPr lang="en-US" dirty="0">
                <a:latin typeface="Tahoma"/>
                <a:ea typeface="Tahoma"/>
                <a:cs typeface="Tahoma"/>
              </a:rPr>
              <a:t> POP3 Authentication</a:t>
            </a:r>
          </a:p>
        </p:txBody>
      </p:sp>
      <p:pic>
        <p:nvPicPr>
          <p:cNvPr id="4" name="Picture 3">
            <a:extLst>
              <a:ext uri="{FF2B5EF4-FFF2-40B4-BE49-F238E27FC236}">
                <a16:creationId xmlns:a16="http://schemas.microsoft.com/office/drawing/2014/main" id="{3B191749-D332-41C4-8C98-132FE3D367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23351" y="4309533"/>
            <a:ext cx="2093186" cy="2093186"/>
          </a:xfrm>
          <a:prstGeom prst="rect">
            <a:avLst/>
          </a:prstGeom>
        </p:spPr>
      </p:pic>
    </p:spTree>
    <p:extLst>
      <p:ext uri="{BB962C8B-B14F-4D97-AF65-F5344CB8AC3E}">
        <p14:creationId xmlns:p14="http://schemas.microsoft.com/office/powerpoint/2010/main" val="680157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0"/>
            <a:ext cx="9144000" cy="699911"/>
          </a:xfrm>
        </p:spPr>
        <p:txBody>
          <a:bodyPr/>
          <a:lstStyle/>
          <a:p>
            <a:r>
              <a:rPr lang="en-US" sz="2500" dirty="0">
                <a:latin typeface="Arial Narrow"/>
              </a:rPr>
              <a:t>SolarWinds: Orion NetFlow Traffic Analyzer http://www.solarwinds.com</a:t>
            </a:r>
            <a:endParaRPr lang="vi-VN" sz="2500"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49</a:t>
            </a:fld>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8" name="Rectangle: Rounded Corners 7">
            <a:extLst>
              <a:ext uri="{FF2B5EF4-FFF2-40B4-BE49-F238E27FC236}">
                <a16:creationId xmlns:a16="http://schemas.microsoft.com/office/drawing/2014/main" id="{CEA8A755-ECF8-4330-87E8-1710FEB5AA67}"/>
              </a:ext>
            </a:extLst>
          </p:cNvPr>
          <p:cNvSpPr/>
          <p:nvPr/>
        </p:nvSpPr>
        <p:spPr>
          <a:xfrm>
            <a:off x="500836" y="912474"/>
            <a:ext cx="8138415" cy="1232415"/>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pPr marL="28575" algn="just">
              <a:buClr>
                <a:srgbClr val="FFC000"/>
              </a:buClr>
            </a:pPr>
            <a:r>
              <a:rPr lang="en-US" dirty="0">
                <a:latin typeface="Tahoma"/>
                <a:ea typeface="Tahoma"/>
                <a:cs typeface="Tahoma"/>
              </a:rPr>
              <a:t>Orion NetFlow Traffic Analyzer (NTA) </a:t>
            </a:r>
            <a:r>
              <a:rPr lang="en-US" dirty="0" err="1">
                <a:latin typeface="Tahoma"/>
                <a:ea typeface="Tahoma"/>
                <a:cs typeface="Tahoma"/>
              </a:rPr>
              <a:t>phân</a:t>
            </a:r>
            <a:r>
              <a:rPr lang="en-US" dirty="0">
                <a:latin typeface="Tahoma"/>
                <a:ea typeface="Tahoma"/>
                <a:cs typeface="Tahoma"/>
              </a:rPr>
              <a:t> </a:t>
            </a:r>
            <a:r>
              <a:rPr lang="en-US" dirty="0" err="1">
                <a:latin typeface="Tahoma"/>
                <a:ea typeface="Tahoma"/>
                <a:cs typeface="Tahoma"/>
              </a:rPr>
              <a:t>tích</a:t>
            </a:r>
            <a:r>
              <a:rPr lang="en-US" dirty="0">
                <a:latin typeface="Tahoma"/>
                <a:ea typeface="Tahoma"/>
                <a:cs typeface="Tahoma"/>
              </a:rPr>
              <a:t> </a:t>
            </a:r>
            <a:r>
              <a:rPr lang="en-US" dirty="0" err="1">
                <a:latin typeface="Tahoma"/>
                <a:ea typeface="Tahoma"/>
                <a:cs typeface="Tahoma"/>
              </a:rPr>
              <a:t>dữ</a:t>
            </a:r>
            <a:r>
              <a:rPr lang="en-US" dirty="0">
                <a:latin typeface="Tahoma"/>
                <a:ea typeface="Tahoma"/>
                <a:cs typeface="Tahoma"/>
              </a:rPr>
              <a:t> </a:t>
            </a:r>
            <a:r>
              <a:rPr lang="en-US" dirty="0" err="1">
                <a:latin typeface="Tahoma"/>
                <a:ea typeface="Tahoma"/>
                <a:cs typeface="Tahoma"/>
              </a:rPr>
              <a:t>liệu</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NetFlow, J-Flow, </a:t>
            </a:r>
            <a:r>
              <a:rPr lang="en-US" dirty="0" err="1">
                <a:latin typeface="Tahoma"/>
                <a:ea typeface="Tahoma"/>
                <a:cs typeface="Tahoma"/>
              </a:rPr>
              <a:t>sFlow</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CBQoS</a:t>
            </a:r>
            <a:r>
              <a:rPr lang="en-US" dirty="0">
                <a:latin typeface="Tahoma"/>
                <a:ea typeface="Tahoma"/>
                <a:cs typeface="Tahoma"/>
              </a:rPr>
              <a:t>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giám</a:t>
            </a:r>
            <a:r>
              <a:rPr lang="en-US" dirty="0">
                <a:latin typeface="Tahoma"/>
                <a:ea typeface="Tahoma"/>
                <a:cs typeface="Tahoma"/>
              </a:rPr>
              <a:t> </a:t>
            </a:r>
            <a:r>
              <a:rPr lang="en-US" dirty="0" err="1">
                <a:latin typeface="Tahoma"/>
                <a:ea typeface="Tahoma"/>
                <a:cs typeface="Tahoma"/>
              </a:rPr>
              <a:t>sát</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đưa</a:t>
            </a:r>
            <a:r>
              <a:rPr lang="en-US" dirty="0">
                <a:latin typeface="Tahoma"/>
                <a:ea typeface="Tahoma"/>
                <a:cs typeface="Tahoma"/>
              </a:rPr>
              <a:t> </a:t>
            </a:r>
            <a:r>
              <a:rPr lang="en-US" dirty="0" err="1">
                <a:latin typeface="Tahoma"/>
                <a:ea typeface="Tahoma"/>
                <a:cs typeface="Tahoma"/>
              </a:rPr>
              <a:t>đến</a:t>
            </a:r>
            <a:r>
              <a:rPr lang="en-US" dirty="0">
                <a:latin typeface="Tahoma"/>
                <a:ea typeface="Tahoma"/>
                <a:cs typeface="Tahoma"/>
              </a:rPr>
              <a:t> </a:t>
            </a:r>
            <a:r>
              <a:rPr lang="en-US" dirty="0" err="1">
                <a:latin typeface="Tahoma"/>
                <a:ea typeface="Tahoma"/>
                <a:cs typeface="Tahoma"/>
              </a:rPr>
              <a:t>cho</a:t>
            </a:r>
            <a:r>
              <a:rPr lang="en-US" dirty="0">
                <a:latin typeface="Tahoma"/>
                <a:ea typeface="Tahoma"/>
                <a:cs typeface="Tahoma"/>
              </a:rPr>
              <a:t> </a:t>
            </a:r>
            <a:r>
              <a:rPr lang="en-US" dirty="0" err="1">
                <a:latin typeface="Tahoma"/>
                <a:ea typeface="Tahoma"/>
                <a:cs typeface="Tahoma"/>
              </a:rPr>
              <a:t>người</a:t>
            </a:r>
            <a:r>
              <a:rPr lang="en-US" dirty="0">
                <a:latin typeface="Tahoma"/>
                <a:ea typeface="Tahoma"/>
                <a:cs typeface="Tahoma"/>
              </a:rPr>
              <a:t> </a:t>
            </a:r>
            <a:r>
              <a:rPr lang="en-US" dirty="0" err="1">
                <a:latin typeface="Tahoma"/>
                <a:ea typeface="Tahoma"/>
                <a:cs typeface="Tahoma"/>
              </a:rPr>
              <a:t>dùng</a:t>
            </a:r>
            <a:r>
              <a:rPr lang="en-US" dirty="0">
                <a:latin typeface="Tahoma"/>
                <a:ea typeface="Tahoma"/>
                <a:cs typeface="Tahoma"/>
              </a:rPr>
              <a:t> </a:t>
            </a:r>
            <a:r>
              <a:rPr lang="en-US" dirty="0" err="1">
                <a:latin typeface="Tahoma"/>
                <a:ea typeface="Tahoma"/>
                <a:cs typeface="Tahoma"/>
              </a:rPr>
              <a:t>bước</a:t>
            </a:r>
            <a:r>
              <a:rPr lang="en-US" dirty="0">
                <a:latin typeface="Tahoma"/>
                <a:ea typeface="Tahoma"/>
                <a:cs typeface="Tahoma"/>
              </a:rPr>
              <a:t> </a:t>
            </a:r>
            <a:r>
              <a:rPr lang="en-US" dirty="0" err="1">
                <a:latin typeface="Tahoma"/>
                <a:ea typeface="Tahoma"/>
                <a:cs typeface="Tahoma"/>
              </a:rPr>
              <a:t>tranh</a:t>
            </a:r>
            <a:r>
              <a:rPr lang="en-US" dirty="0">
                <a:latin typeface="Tahoma"/>
                <a:ea typeface="Tahoma"/>
                <a:cs typeface="Tahoma"/>
              </a:rPr>
              <a:t> </a:t>
            </a:r>
            <a:r>
              <a:rPr lang="en-US" dirty="0" err="1">
                <a:latin typeface="Tahoma"/>
                <a:ea typeface="Tahoma"/>
                <a:cs typeface="Tahoma"/>
              </a:rPr>
              <a:t>toàn</a:t>
            </a:r>
            <a:r>
              <a:rPr lang="en-US" dirty="0">
                <a:latin typeface="Tahoma"/>
                <a:ea typeface="Tahoma"/>
                <a:cs typeface="Tahoma"/>
              </a:rPr>
              <a:t> </a:t>
            </a:r>
            <a:r>
              <a:rPr lang="en-US" dirty="0" err="1">
                <a:latin typeface="Tahoma"/>
                <a:ea typeface="Tahoma"/>
                <a:cs typeface="Tahoma"/>
              </a:rPr>
              <a:t>cảnh</a:t>
            </a:r>
            <a:endParaRPr lang="vi-VN" dirty="0">
              <a:latin typeface="Tahoma"/>
              <a:ea typeface="Tahoma"/>
              <a:cs typeface="Tahoma"/>
            </a:endParaRPr>
          </a:p>
        </p:txBody>
      </p:sp>
      <p:sp>
        <p:nvSpPr>
          <p:cNvPr id="10" name="Rectangle: Rounded Corners 7">
            <a:extLst>
              <a:ext uri="{FF2B5EF4-FFF2-40B4-BE49-F238E27FC236}">
                <a16:creationId xmlns:a16="http://schemas.microsoft.com/office/drawing/2014/main" id="{CEA8A755-ECF8-4330-87E8-1710FEB5AA67}"/>
              </a:ext>
            </a:extLst>
          </p:cNvPr>
          <p:cNvSpPr/>
          <p:nvPr/>
        </p:nvSpPr>
        <p:spPr>
          <a:xfrm>
            <a:off x="500836" y="2294965"/>
            <a:ext cx="8138415" cy="760698"/>
          </a:xfrm>
          <a:prstGeom prst="roundRect">
            <a:avLst/>
          </a:prstGeom>
          <a:ln/>
        </p:spPr>
        <p:style>
          <a:lnRef idx="1">
            <a:schemeClr val="accent6"/>
          </a:lnRef>
          <a:fillRef idx="2">
            <a:schemeClr val="accent6"/>
          </a:fillRef>
          <a:effectRef idx="1">
            <a:schemeClr val="accent6"/>
          </a:effectRef>
          <a:fontRef idx="minor">
            <a:schemeClr val="dk1"/>
          </a:fontRef>
        </p:style>
        <p:txBody>
          <a:bodyPr lIns="91440" tIns="45720" rIns="91440" bIns="45720" rtlCol="0" anchor="ctr"/>
          <a:lstStyle/>
          <a:p>
            <a:r>
              <a:rPr lang="en-US" dirty="0" err="1">
                <a:latin typeface="Tahoma"/>
                <a:ea typeface="Tahoma"/>
                <a:cs typeface="Tahoma"/>
              </a:rPr>
              <a:t>Nó</a:t>
            </a:r>
            <a:r>
              <a:rPr lang="en-US" dirty="0">
                <a:latin typeface="Tahoma"/>
                <a:ea typeface="Tahoma"/>
                <a:cs typeface="Tahoma"/>
              </a:rPr>
              <a:t> </a:t>
            </a:r>
            <a:r>
              <a:rPr lang="en-US" dirty="0" err="1">
                <a:latin typeface="Tahoma"/>
                <a:ea typeface="Tahoma"/>
                <a:cs typeface="Tahoma"/>
              </a:rPr>
              <a:t>cho</a:t>
            </a:r>
            <a:r>
              <a:rPr lang="en-US" dirty="0">
                <a:latin typeface="Tahoma"/>
                <a:ea typeface="Tahoma"/>
                <a:cs typeface="Tahoma"/>
              </a:rPr>
              <a:t> </a:t>
            </a:r>
            <a:r>
              <a:rPr lang="en-US" dirty="0" err="1">
                <a:latin typeface="Tahoma"/>
                <a:ea typeface="Tahoma"/>
                <a:cs typeface="Tahoma"/>
              </a:rPr>
              <a:t>phép</a:t>
            </a:r>
            <a:r>
              <a:rPr lang="en-US" dirty="0">
                <a:latin typeface="Tahoma"/>
                <a:ea typeface="Tahoma"/>
                <a:cs typeface="Tahoma"/>
              </a:rPr>
              <a:t> </a:t>
            </a:r>
            <a:r>
              <a:rPr lang="en-US" dirty="0" err="1">
                <a:latin typeface="Tahoma"/>
                <a:ea typeface="Tahoma"/>
                <a:cs typeface="Tahoma"/>
              </a:rPr>
              <a:t>xác</a:t>
            </a:r>
            <a:r>
              <a:rPr lang="en-US" dirty="0">
                <a:latin typeface="Tahoma"/>
                <a:ea typeface="Tahoma"/>
                <a:cs typeface="Tahoma"/>
              </a:rPr>
              <a:t> </a:t>
            </a:r>
            <a:r>
              <a:rPr lang="en-US" dirty="0" err="1">
                <a:latin typeface="Tahoma"/>
                <a:ea typeface="Tahoma"/>
                <a:cs typeface="Tahoma"/>
              </a:rPr>
              <a:t>định</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 </a:t>
            </a:r>
            <a:r>
              <a:rPr lang="en-US" dirty="0" err="1">
                <a:latin typeface="Tahoma"/>
                <a:ea typeface="Tahoma"/>
                <a:cs typeface="Tahoma"/>
              </a:rPr>
              <a:t>đang</a:t>
            </a:r>
            <a:r>
              <a:rPr lang="en-US" dirty="0">
                <a:latin typeface="Tahoma"/>
                <a:ea typeface="Tahoma"/>
                <a:cs typeface="Tahoma"/>
              </a:rPr>
              <a:t> </a:t>
            </a:r>
            <a:r>
              <a:rPr lang="en-US" dirty="0" err="1">
                <a:latin typeface="Tahoma"/>
                <a:ea typeface="Tahoma"/>
                <a:cs typeface="Tahoma"/>
              </a:rPr>
              <a:t>được</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bởi</a:t>
            </a:r>
            <a:r>
              <a:rPr lang="en-US" dirty="0">
                <a:latin typeface="Tahoma"/>
                <a:ea typeface="Tahoma"/>
                <a:cs typeface="Tahoma"/>
              </a:rPr>
              <a:t> ai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cho</a:t>
            </a:r>
            <a:r>
              <a:rPr lang="en-US" dirty="0">
                <a:latin typeface="Tahoma"/>
                <a:ea typeface="Tahoma"/>
                <a:cs typeface="Tahoma"/>
              </a:rPr>
              <a:t> </a:t>
            </a:r>
            <a:r>
              <a:rPr lang="en-US" dirty="0" err="1">
                <a:latin typeface="Tahoma"/>
                <a:ea typeface="Tahoma"/>
                <a:cs typeface="Tahoma"/>
              </a:rPr>
              <a:t>mục</a:t>
            </a:r>
            <a:r>
              <a:rPr lang="en-US" dirty="0">
                <a:latin typeface="Tahoma"/>
                <a:ea typeface="Tahoma"/>
                <a:cs typeface="Tahoma"/>
              </a:rPr>
              <a:t> </a:t>
            </a:r>
            <a:r>
              <a:rPr lang="en-US" dirty="0" err="1">
                <a:latin typeface="Tahoma"/>
                <a:ea typeface="Tahoma"/>
                <a:cs typeface="Tahoma"/>
              </a:rPr>
              <a:t>đích</a:t>
            </a:r>
            <a:r>
              <a:rPr lang="en-US" dirty="0">
                <a:latin typeface="Tahoma"/>
                <a:ea typeface="Tahoma"/>
                <a:cs typeface="Tahoma"/>
              </a:rPr>
              <a:t> </a:t>
            </a:r>
            <a:r>
              <a:rPr lang="en-US" dirty="0" err="1">
                <a:latin typeface="Tahoma"/>
                <a:ea typeface="Tahoma"/>
                <a:cs typeface="Tahoma"/>
              </a:rPr>
              <a:t>gì</a:t>
            </a:r>
            <a:endParaRPr lang="en-US" dirty="0">
              <a:latin typeface="Tahoma"/>
              <a:ea typeface="Tahoma"/>
              <a:cs typeface="Tahoma"/>
            </a:endParaRPr>
          </a:p>
        </p:txBody>
      </p:sp>
      <p:grpSp>
        <p:nvGrpSpPr>
          <p:cNvPr id="7" name="Group 6">
            <a:extLst>
              <a:ext uri="{FF2B5EF4-FFF2-40B4-BE49-F238E27FC236}">
                <a16:creationId xmlns:a16="http://schemas.microsoft.com/office/drawing/2014/main" id="{C1E5A93A-87B3-44BB-9726-64A9CB84617D}"/>
              </a:ext>
            </a:extLst>
          </p:cNvPr>
          <p:cNvGrpSpPr/>
          <p:nvPr/>
        </p:nvGrpSpPr>
        <p:grpSpPr>
          <a:xfrm>
            <a:off x="549959" y="3201285"/>
            <a:ext cx="8066713" cy="3447869"/>
            <a:chOff x="137740" y="1499742"/>
            <a:chExt cx="8763980" cy="3976760"/>
          </a:xfrm>
        </p:grpSpPr>
        <p:sp>
          <p:nvSpPr>
            <p:cNvPr id="9" name="Rectangle: Rounded Corners 8">
              <a:extLst>
                <a:ext uri="{FF2B5EF4-FFF2-40B4-BE49-F238E27FC236}">
                  <a16:creationId xmlns:a16="http://schemas.microsoft.com/office/drawing/2014/main" id="{17BFCF25-4271-4D7E-BD4A-B33799B9D3F3}"/>
                </a:ext>
              </a:extLst>
            </p:cNvPr>
            <p:cNvSpPr/>
            <p:nvPr/>
          </p:nvSpPr>
          <p:spPr>
            <a:xfrm>
              <a:off x="137740" y="1756732"/>
              <a:ext cx="8763980" cy="3719770"/>
            </a:xfrm>
            <a:prstGeom prst="roundRect">
              <a:avLst/>
            </a:prstGeom>
            <a:ln w="28575"/>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marL="42545" indent="-128270" algn="just">
                <a:lnSpc>
                  <a:spcPct val="150000"/>
                </a:lnSpc>
                <a:buClr>
                  <a:srgbClr val="FFC000"/>
                </a:buClr>
                <a:buFont typeface="Arial" panose="020B0604020202020204" pitchFamily="34" charset="0"/>
                <a:buChar char="•"/>
              </a:pPr>
              <a:r>
                <a:rPr lang="vi-VN" sz="1600" dirty="0">
                  <a:latin typeface="Tahoma"/>
                  <a:ea typeface="Tahoma"/>
                  <a:cs typeface="Tahoma"/>
                </a:rPr>
                <a:t>Dễ dàng và nhanh chóng xác định người dùng, ứng dụng và giao thức nào đang tiêu tốn nhiều băng thông mạng nhất</a:t>
              </a:r>
            </a:p>
            <a:p>
              <a:pPr marL="42545" indent="-128270" algn="just">
                <a:lnSpc>
                  <a:spcPct val="150000"/>
                </a:lnSpc>
                <a:buClr>
                  <a:srgbClr val="FFC000"/>
                </a:buClr>
                <a:buFont typeface="Arial" panose="020B0604020202020204" pitchFamily="34" charset="0"/>
                <a:buChar char="•"/>
              </a:pPr>
              <a:r>
                <a:rPr lang="vi-VN" sz="1600" dirty="0">
                  <a:latin typeface="Tahoma"/>
                  <a:ea typeface="Tahoma"/>
                  <a:cs typeface="Tahoma"/>
                </a:rPr>
                <a:t>Theo dõi lưu lượng mạng bằng cách thu thập dữ liệu luồng từ các thiết bị mạng</a:t>
              </a:r>
            </a:p>
            <a:p>
              <a:pPr marL="42545" indent="-128270" algn="just">
                <a:lnSpc>
                  <a:spcPct val="150000"/>
                </a:lnSpc>
                <a:buClr>
                  <a:srgbClr val="FFC000"/>
                </a:buClr>
                <a:buFont typeface="Arial" panose="020B0604020202020204" pitchFamily="34" charset="0"/>
                <a:buChar char="•"/>
              </a:pPr>
              <a:r>
                <a:rPr lang="vi-VN" sz="1600" dirty="0">
                  <a:latin typeface="Tahoma"/>
                  <a:ea typeface="Tahoma"/>
                  <a:cs typeface="Tahoma"/>
                </a:rPr>
                <a:t>Thực hiện giám sát chất lượng dịch vụ dựa trên lớp (CBQoS) để đảm bảo rằng các chính sách ưu tiên lưu lượng truy cập của bạn có hiệu quả</a:t>
              </a:r>
            </a:p>
            <a:p>
              <a:pPr marL="42545" indent="-128270" algn="just">
                <a:lnSpc>
                  <a:spcPct val="150000"/>
                </a:lnSpc>
                <a:buClr>
                  <a:srgbClr val="FFC000"/>
                </a:buClr>
                <a:buFont typeface="Arial" panose="020B0604020202020204" pitchFamily="34" charset="0"/>
                <a:buChar char="•"/>
              </a:pPr>
              <a:r>
                <a:rPr lang="vi-VN" sz="1600" dirty="0">
                  <a:latin typeface="Tahoma"/>
                  <a:ea typeface="Tahoma"/>
                  <a:cs typeface="Tahoma"/>
                </a:rPr>
                <a:t>Cho </a:t>
              </a:r>
              <a:r>
                <a:rPr lang="vi-VN" sz="1600" dirty="0" err="1">
                  <a:latin typeface="Tahoma"/>
                  <a:ea typeface="Tahoma"/>
                  <a:cs typeface="Tahoma"/>
                </a:rPr>
                <a:t>phép</a:t>
              </a:r>
              <a:r>
                <a:rPr lang="vi-VN" sz="1600" dirty="0">
                  <a:latin typeface="Tahoma"/>
                  <a:ea typeface="Tahoma"/>
                  <a:cs typeface="Tahoma"/>
                </a:rPr>
                <a:t> nhanh </a:t>
              </a:r>
              <a:r>
                <a:rPr lang="vi-VN" sz="1600" dirty="0" err="1">
                  <a:latin typeface="Tahoma"/>
                  <a:ea typeface="Tahoma"/>
                  <a:cs typeface="Tahoma"/>
                </a:rPr>
                <a:t>chóng</a:t>
              </a:r>
              <a:r>
                <a:rPr lang="vi-VN" sz="1600" dirty="0">
                  <a:latin typeface="Tahoma"/>
                  <a:ea typeface="Tahoma"/>
                  <a:cs typeface="Tahoma"/>
                </a:rPr>
                <a:t> đi sâu </a:t>
              </a:r>
              <a:r>
                <a:rPr lang="vi-VN" sz="1600" dirty="0" err="1">
                  <a:latin typeface="Tahoma"/>
                  <a:ea typeface="Tahoma"/>
                  <a:cs typeface="Tahoma"/>
                </a:rPr>
                <a:t>vào</a:t>
              </a:r>
              <a:r>
                <a:rPr lang="vi-VN" sz="1600" dirty="0">
                  <a:latin typeface="Tahoma"/>
                  <a:ea typeface="Tahoma"/>
                  <a:cs typeface="Tahoma"/>
                </a:rPr>
                <a:t> lưu </a:t>
              </a:r>
              <a:r>
                <a:rPr lang="vi-VN" sz="1600" dirty="0" err="1">
                  <a:latin typeface="Tahoma"/>
                  <a:ea typeface="Tahoma"/>
                  <a:cs typeface="Tahoma"/>
                </a:rPr>
                <a:t>lượng</a:t>
              </a:r>
              <a:r>
                <a:rPr lang="vi-VN" sz="1600" dirty="0">
                  <a:latin typeface="Tahoma"/>
                  <a:ea typeface="Tahoma"/>
                  <a:cs typeface="Tahoma"/>
                </a:rPr>
                <a:t> truy </a:t>
              </a:r>
              <a:r>
                <a:rPr lang="vi-VN" sz="1600" dirty="0" err="1">
                  <a:latin typeface="Tahoma"/>
                  <a:ea typeface="Tahoma"/>
                  <a:cs typeface="Tahoma"/>
                </a:rPr>
                <a:t>cập</a:t>
              </a:r>
              <a:r>
                <a:rPr lang="vi-VN" sz="1600" dirty="0">
                  <a:latin typeface="Tahoma"/>
                  <a:ea typeface="Tahoma"/>
                  <a:cs typeface="Tahoma"/>
                </a:rPr>
                <a:t> trên </a:t>
              </a:r>
              <a:r>
                <a:rPr lang="vi-VN" sz="1600" dirty="0" err="1">
                  <a:latin typeface="Tahoma"/>
                  <a:ea typeface="Tahoma"/>
                  <a:cs typeface="Tahoma"/>
                </a:rPr>
                <a:t>các</a:t>
              </a:r>
              <a:r>
                <a:rPr lang="vi-VN" sz="1600" dirty="0">
                  <a:latin typeface="Tahoma"/>
                  <a:ea typeface="Tahoma"/>
                  <a:cs typeface="Tahoma"/>
                </a:rPr>
                <a:t> </a:t>
              </a:r>
              <a:r>
                <a:rPr lang="vi-VN" sz="1600" dirty="0" err="1">
                  <a:latin typeface="Tahoma"/>
                  <a:ea typeface="Tahoma"/>
                  <a:cs typeface="Tahoma"/>
                </a:rPr>
                <a:t>phần</a:t>
              </a:r>
              <a:r>
                <a:rPr lang="vi-VN" sz="1600" dirty="0">
                  <a:latin typeface="Tahoma"/>
                  <a:ea typeface="Tahoma"/>
                  <a:cs typeface="Tahoma"/>
                </a:rPr>
                <a:t> </a:t>
              </a:r>
              <a:r>
                <a:rPr lang="vi-VN" sz="1600" dirty="0" err="1">
                  <a:latin typeface="Tahoma"/>
                  <a:ea typeface="Tahoma"/>
                  <a:cs typeface="Tahoma"/>
                </a:rPr>
                <a:t>tử</a:t>
              </a:r>
              <a:r>
                <a:rPr lang="vi-VN" sz="1600" dirty="0">
                  <a:latin typeface="Tahoma"/>
                  <a:ea typeface="Tahoma"/>
                  <a:cs typeface="Tahoma"/>
                </a:rPr>
                <a:t> </a:t>
              </a:r>
              <a:r>
                <a:rPr lang="vi-VN" sz="1600" dirty="0" err="1">
                  <a:latin typeface="Tahoma"/>
                  <a:ea typeface="Tahoma"/>
                  <a:cs typeface="Tahoma"/>
                </a:rPr>
                <a:t>mạng</a:t>
              </a:r>
              <a:r>
                <a:rPr lang="vi-VN" sz="1600" dirty="0">
                  <a:latin typeface="Tahoma"/>
                  <a:ea typeface="Tahoma"/>
                  <a:cs typeface="Tahoma"/>
                </a:rPr>
                <a:t> </a:t>
              </a:r>
              <a:r>
                <a:rPr lang="vi-VN" sz="1600" dirty="0" err="1">
                  <a:latin typeface="Tahoma"/>
                  <a:ea typeface="Tahoma"/>
                  <a:cs typeface="Tahoma"/>
                </a:rPr>
                <a:t>cụ</a:t>
              </a:r>
              <a:r>
                <a:rPr lang="vi-VN" sz="1600" dirty="0">
                  <a:latin typeface="Tahoma"/>
                  <a:ea typeface="Tahoma"/>
                  <a:cs typeface="Tahoma"/>
                </a:rPr>
                <a:t> </a:t>
              </a:r>
              <a:r>
                <a:rPr lang="vi-VN" sz="1600" dirty="0" err="1">
                  <a:latin typeface="Tahoma"/>
                  <a:ea typeface="Tahoma"/>
                  <a:cs typeface="Tahoma"/>
                </a:rPr>
                <a:t>thể</a:t>
              </a:r>
            </a:p>
            <a:p>
              <a:pPr marL="42545" indent="-128270" algn="just">
                <a:lnSpc>
                  <a:spcPct val="150000"/>
                </a:lnSpc>
                <a:buClr>
                  <a:srgbClr val="FFC000"/>
                </a:buClr>
                <a:buFont typeface="Arial" panose="020B0604020202020204" pitchFamily="34" charset="0"/>
                <a:buChar char="•"/>
              </a:pPr>
              <a:r>
                <a:rPr lang="vi-VN" sz="1600" dirty="0">
                  <a:latin typeface="Tahoma"/>
                  <a:ea typeface="Tahoma"/>
                  <a:cs typeface="Tahoma"/>
                </a:rPr>
                <a:t>Tạo báo cáo lưu lượng mạng</a:t>
              </a:r>
            </a:p>
          </p:txBody>
        </p:sp>
        <p:sp>
          <p:nvSpPr>
            <p:cNvPr id="11" name="Rectangle: Rounded Corners 10">
              <a:extLst>
                <a:ext uri="{FF2B5EF4-FFF2-40B4-BE49-F238E27FC236}">
                  <a16:creationId xmlns:a16="http://schemas.microsoft.com/office/drawing/2014/main" id="{C9C96AAB-4466-45FD-A468-5279DEE17A40}"/>
                </a:ext>
              </a:extLst>
            </p:cNvPr>
            <p:cNvSpPr/>
            <p:nvPr/>
          </p:nvSpPr>
          <p:spPr>
            <a:xfrm>
              <a:off x="925690" y="1499742"/>
              <a:ext cx="1545812" cy="51398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r>
                <a:rPr lang="en-US" sz="2000" dirty="0" err="1">
                  <a:latin typeface="Tahoma" panose="020B0604030504040204" pitchFamily="34" charset="0"/>
                  <a:ea typeface="Tahoma" panose="020B0604030504040204" pitchFamily="34" charset="0"/>
                  <a:cs typeface="Tahoma" panose="020B0604030504040204" pitchFamily="34" charset="0"/>
                </a:rPr>
                <a:t>Đặc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điểm</a:t>
              </a:r>
              <a:r>
                <a:rPr lang="en-US" sz="2000" dirty="0">
                  <a:latin typeface="Tahoma" panose="020B0604030504040204" pitchFamily="34" charset="0"/>
                  <a:ea typeface="Tahoma" panose="020B0604030504040204" pitchFamily="34" charset="0"/>
                  <a:cs typeface="Tahoma" panose="020B0604030504040204" pitchFamily="34" charset="0"/>
                </a:rPr>
                <a:t>:</a:t>
              </a:r>
            </a:p>
          </p:txBody>
        </p:sp>
      </p:grpSp>
    </p:spTree>
    <p:extLst>
      <p:ext uri="{BB962C8B-B14F-4D97-AF65-F5344CB8AC3E}">
        <p14:creationId xmlns:p14="http://schemas.microsoft.com/office/powerpoint/2010/main" val="31091306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Detecting DoS Attack</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5</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37740" y="822960"/>
            <a:ext cx="8763980" cy="5669280"/>
            <a:chOff x="137740" y="1413733"/>
            <a:chExt cx="8763980" cy="3918182"/>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3575182"/>
            </a:xfrm>
            <a:prstGeom prst="roundRect">
              <a:avLst/>
            </a:prstGeom>
            <a:ln w="57150">
              <a:solidFill>
                <a:srgbClr val="F5D0D0"/>
              </a:solidFill>
            </a:ln>
          </p:spPr>
          <p:style>
            <a:lnRef idx="2">
              <a:schemeClr val="accent2"/>
            </a:lnRef>
            <a:fillRef idx="1">
              <a:schemeClr val="lt1"/>
            </a:fillRef>
            <a:effectRef idx="0">
              <a:schemeClr val="accent2"/>
            </a:effectRef>
            <a:fontRef idx="minor">
              <a:schemeClr val="dk1"/>
            </a:fontRef>
          </p:style>
          <p:txBody>
            <a:bodyPr lIns="91440" tIns="45720" rIns="91440" bIns="45720" rtlCol="0" anchor="ctr"/>
            <a:lstStyle/>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Báo cáo của người dùng về việc không thể truy cập hệ thống và dịch vụ</a:t>
              </a:r>
              <a:endParaRPr lang="en-US"/>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Mất kết nối không xác định</a:t>
              </a:r>
            </a:p>
            <a:p>
              <a:pPr marL="781050" lvl="1" indent="-285750">
                <a:lnSpc>
                  <a:spcPct val="150000"/>
                </a:lnSpc>
                <a:buClr>
                  <a:srgbClr val="FFC000"/>
                </a:buClr>
                <a:buFont typeface="Courier New" panose="02070309020205020404" pitchFamily="49" charset="0"/>
                <a:buChar char="o"/>
              </a:pPr>
              <a:r>
                <a:rPr lang="vi-VN" sz="1600" dirty="0" err="1">
                  <a:solidFill>
                    <a:schemeClr val="tx1"/>
                  </a:solidFill>
                  <a:latin typeface="Tahoma"/>
                  <a:ea typeface="Tahoma"/>
                  <a:cs typeface="Tahoma"/>
                </a:rPr>
                <a:t>Cảnh</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báo</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từ</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hệ</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thống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phát</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hiện</a:t>
              </a:r>
              <a:r>
                <a:rPr lang="vi-VN" sz="1600" dirty="0">
                  <a:solidFill>
                    <a:schemeClr val="tx1"/>
                  </a:solidFill>
                  <a:latin typeface="Tahoma"/>
                  <a:ea typeface="Tahoma"/>
                  <a:cs typeface="Tahoma"/>
                </a:rPr>
                <a:t> xâm </a:t>
              </a:r>
              <a:r>
                <a:rPr lang="vi-VN" sz="1600" dirty="0" err="1">
                  <a:solidFill>
                    <a:schemeClr val="tx1"/>
                  </a:solidFill>
                  <a:latin typeface="Tahoma"/>
                  <a:ea typeface="Tahoma"/>
                  <a:cs typeface="Tahoma"/>
                </a:rPr>
                <a:t>nhập</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mạng</a:t>
              </a:r>
              <a:endParaRPr lang="vi-VN" sz="1600" dirty="0" err="1">
                <a:solidFill>
                  <a:schemeClr val="tx1"/>
                </a:solidFill>
                <a:latin typeface="Tahoma" panose="020B0604030504040204" pitchFamily="34" charset="0"/>
                <a:ea typeface="Tahoma" panose="020B0604030504040204" pitchFamily="34" charset="0"/>
                <a:cs typeface="Tahoma" panose="020B0604030504040204" pitchFamily="34" charset="0"/>
              </a:endParaRPr>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Cảnh báo từ hệ thống phát hiện xâm nhập máy chủ</a:t>
              </a:r>
            </a:p>
            <a:p>
              <a:pPr marL="781050" lvl="1" indent="-285750">
                <a:lnSpc>
                  <a:spcPct val="150000"/>
                </a:lnSpc>
                <a:buClr>
                  <a:srgbClr val="FFC000"/>
                </a:buClr>
                <a:buFont typeface="Courier New" panose="02070309020205020404" pitchFamily="49" charset="0"/>
                <a:buChar char="o"/>
              </a:pPr>
              <a:r>
                <a:rPr lang="vi-VN" sz="1600" dirty="0" err="1">
                  <a:solidFill>
                    <a:schemeClr val="tx1"/>
                  </a:solidFill>
                  <a:latin typeface="Tahoma"/>
                  <a:ea typeface="Tahoma"/>
                  <a:cs typeface="Tahoma"/>
                </a:rPr>
                <a:t>Tỷ</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lệ</a:t>
              </a:r>
              <a:r>
                <a:rPr lang="vi-VN" sz="1600" dirty="0">
                  <a:solidFill>
                    <a:schemeClr val="tx1"/>
                  </a:solidFill>
                  <a:latin typeface="Tahoma"/>
                  <a:ea typeface="Tahoma"/>
                  <a:cs typeface="Tahoma"/>
                </a:rPr>
                <a:t> băng thông </a:t>
              </a:r>
              <a:r>
                <a:rPr lang="vi-VN" sz="1600" dirty="0" err="1">
                  <a:solidFill>
                    <a:schemeClr val="tx1"/>
                  </a:solidFill>
                  <a:latin typeface="Tahoma"/>
                  <a:ea typeface="Tahoma"/>
                  <a:cs typeface="Tahoma"/>
                </a:rPr>
                <a:t>mạng</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được</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sử</a:t>
              </a:r>
              <a:r>
                <a:rPr lang="vi-VN" sz="1600" dirty="0">
                  <a:solidFill>
                    <a:schemeClr val="tx1"/>
                  </a:solidFill>
                  <a:latin typeface="Tahoma"/>
                  <a:ea typeface="Tahoma"/>
                  <a:cs typeface="Tahoma"/>
                </a:rPr>
                <a:t> </a:t>
              </a:r>
              <a:r>
                <a:rPr lang="vi-VN" sz="1600" dirty="0" err="1">
                  <a:solidFill>
                    <a:schemeClr val="tx1"/>
                  </a:solidFill>
                  <a:latin typeface="Tahoma"/>
                  <a:ea typeface="Tahoma"/>
                  <a:cs typeface="Tahoma"/>
                </a:rPr>
                <a:t>dụng</a:t>
              </a:r>
              <a:r>
                <a:rPr lang="vi-VN" sz="1600" dirty="0">
                  <a:solidFill>
                    <a:schemeClr val="tx1"/>
                  </a:solidFill>
                  <a:latin typeface="Tahoma"/>
                  <a:ea typeface="Tahoma"/>
                  <a:cs typeface="Tahoma"/>
                </a:rPr>
                <a:t> tăng lên</a:t>
              </a:r>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Một máy chủ có nhiều kết nối</a:t>
              </a:r>
            </a:p>
            <a:p>
              <a:pPr marL="781050" lvl="1" indent="-285750">
                <a:lnSpc>
                  <a:spcPct val="150000"/>
                </a:lnSpc>
                <a:buClr>
                  <a:srgbClr val="FFC000"/>
                </a:buClr>
                <a:buFont typeface="Courier New" panose="02070309020205020404" pitchFamily="49" charset="0"/>
                <a:buChar char="o"/>
              </a:pPr>
              <a:r>
                <a:rPr lang="vi-VN" sz="1600" dirty="0" err="1">
                  <a:solidFill>
                    <a:schemeClr val="tx1"/>
                  </a:solidFill>
                  <a:latin typeface="Tahoma"/>
                  <a:ea typeface="Tahoma"/>
                  <a:cs typeface="Tahoma"/>
                </a:rPr>
                <a:t>Mẫu</a:t>
              </a:r>
              <a:r>
                <a:rPr lang="vi-VN" sz="1600" dirty="0">
                  <a:solidFill>
                    <a:schemeClr val="tx1"/>
                  </a:solidFill>
                  <a:latin typeface="Tahoma"/>
                  <a:ea typeface="Tahoma"/>
                  <a:cs typeface="Tahoma"/>
                </a:rPr>
                <a:t> lưu </a:t>
              </a:r>
              <a:r>
                <a:rPr lang="vi-VN" sz="1600" dirty="0" err="1">
                  <a:solidFill>
                    <a:schemeClr val="tx1"/>
                  </a:solidFill>
                  <a:latin typeface="Tahoma"/>
                  <a:ea typeface="Tahoma"/>
                  <a:cs typeface="Tahoma"/>
                </a:rPr>
                <a:t>lượng</a:t>
              </a:r>
              <a:r>
                <a:rPr lang="vi-VN" sz="1600" dirty="0">
                  <a:solidFill>
                    <a:schemeClr val="tx1"/>
                  </a:solidFill>
                  <a:latin typeface="Tahoma"/>
                  <a:ea typeface="Tahoma"/>
                  <a:cs typeface="Tahoma"/>
                </a:rPr>
                <a:t> truy </a:t>
              </a:r>
              <a:r>
                <a:rPr lang="vi-VN" sz="1600" dirty="0" err="1">
                  <a:solidFill>
                    <a:schemeClr val="tx1"/>
                  </a:solidFill>
                  <a:latin typeface="Tahoma"/>
                  <a:ea typeface="Tahoma"/>
                  <a:cs typeface="Tahoma"/>
                </a:rPr>
                <a:t>cập</a:t>
              </a:r>
              <a:r>
                <a:rPr lang="vi-VN" sz="1600" dirty="0">
                  <a:solidFill>
                    <a:schemeClr val="tx1"/>
                  </a:solidFill>
                  <a:latin typeface="Tahoma"/>
                  <a:ea typeface="Tahoma"/>
                  <a:cs typeface="Tahoma"/>
                </a:rPr>
                <a:t> không tương </a:t>
              </a:r>
              <a:r>
                <a:rPr lang="vi-VN" sz="1600" dirty="0" err="1">
                  <a:solidFill>
                    <a:schemeClr val="tx1"/>
                  </a:solidFill>
                  <a:latin typeface="Tahoma"/>
                  <a:ea typeface="Tahoma"/>
                  <a:cs typeface="Tahoma"/>
                </a:rPr>
                <a:t>ứng</a:t>
              </a:r>
              <a:endParaRPr lang="vi-VN" sz="1600" dirty="0" err="1">
                <a:solidFill>
                  <a:schemeClr val="tx1"/>
                </a:solidFill>
                <a:latin typeface="Tahoma" panose="020B0604030504040204" pitchFamily="34" charset="0"/>
                <a:ea typeface="Tahoma" panose="020B0604030504040204" pitchFamily="34" charset="0"/>
                <a:cs typeface="Tahoma" panose="020B0604030504040204" pitchFamily="34" charset="0"/>
              </a:endParaRPr>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Các mục nhật ký bất thường của tường lửa, bộ định tuyến và hệ điều hành</a:t>
              </a:r>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Các gói dữ liệu với địa chỉ nguồn bất thường</a:t>
              </a:r>
            </a:p>
            <a:p>
              <a:pPr marL="781050" lvl="1" indent="-285750">
                <a:lnSpc>
                  <a:spcPct val="150000"/>
                </a:lnSpc>
                <a:buClr>
                  <a:srgbClr val="FFC000"/>
                </a:buClr>
                <a:buFont typeface="Courier New" panose="02070309020205020404" pitchFamily="49" charset="0"/>
                <a:buChar char="o"/>
              </a:pPr>
              <a:r>
                <a:rPr lang="vi-VN" sz="1600" dirty="0">
                  <a:solidFill>
                    <a:schemeClr val="tx1"/>
                  </a:solidFill>
                  <a:latin typeface="Tahoma" panose="020B0604030504040204" pitchFamily="34" charset="0"/>
                  <a:ea typeface="Tahoma" panose="020B0604030504040204" pitchFamily="34" charset="0"/>
                  <a:cs typeface="Tahoma" panose="020B0604030504040204" pitchFamily="34" charset="0"/>
                </a:rPr>
                <a:t>Các gói dữ liệu với địa chỉ đích bất thường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6023751" cy="686000"/>
            </a:xfrm>
            <a:prstGeom prst="roundRect">
              <a:avLst/>
            </a:prstGeom>
            <a:ln>
              <a:noFill/>
            </a:ln>
          </p:spPr>
          <p:style>
            <a:lnRef idx="1">
              <a:schemeClr val="accent2"/>
            </a:lnRef>
            <a:fillRef idx="2">
              <a:schemeClr val="accent2"/>
            </a:fillRef>
            <a:effectRef idx="1">
              <a:schemeClr val="accent2"/>
            </a:effectRef>
            <a:fontRef idx="minor">
              <a:schemeClr val="dk1"/>
            </a:fontRef>
          </p:style>
          <p:txBody>
            <a:bodyPr rtlCol="0" anchor="ctr"/>
            <a:lstStyle/>
            <a:p>
              <a:pPr marL="38250">
                <a:buClr>
                  <a:srgbClr val="FFC000"/>
                </a:buClr>
              </a:pPr>
              <a:r>
                <a:rPr lang="pt-BR" sz="2000" dirty="0">
                  <a:solidFill>
                    <a:schemeClr val="tx1"/>
                  </a:solidFill>
                  <a:latin typeface="Tahoma" panose="020B0604030504040204" pitchFamily="34" charset="0"/>
                  <a:ea typeface="Tahoma" panose="020B0604030504040204" pitchFamily="34" charset="0"/>
                  <a:cs typeface="Tahoma" panose="020B0604030504040204" pitchFamily="34" charset="0"/>
                </a:rPr>
                <a:t>Dấu hiệu của một cuộc tấn công DoS trên mạng:</a:t>
              </a:r>
              <a:endParaRPr lang="vi-VN" sz="20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5" name="Picture 4" descr="Icon&#10;&#10;Description automatically generated">
            <a:extLst>
              <a:ext uri="{FF2B5EF4-FFF2-40B4-BE49-F238E27FC236}">
                <a16:creationId xmlns:a16="http://schemas.microsoft.com/office/drawing/2014/main" id="{76577F13-88A2-4C82-A12A-C9BB18BBB3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62036" y="2509328"/>
            <a:ext cx="2060824" cy="2060824"/>
          </a:xfrm>
          <a:prstGeom prst="rect">
            <a:avLst/>
          </a:prstGeom>
        </p:spPr>
      </p:pic>
    </p:spTree>
    <p:extLst>
      <p:ext uri="{BB962C8B-B14F-4D97-AF65-F5344CB8AC3E}">
        <p14:creationId xmlns:p14="http://schemas.microsoft.com/office/powerpoint/2010/main" val="7824993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0"/>
            <a:ext cx="9144000" cy="713184"/>
          </a:xfrm>
        </p:spPr>
        <p:txBody>
          <a:bodyPr/>
          <a:lstStyle/>
          <a:p>
            <a:r>
              <a:rPr lang="en-US" sz="3100" dirty="0" err="1"/>
              <a:t>SolarWinds</a:t>
            </a:r>
            <a:r>
              <a:rPr lang="en-US" sz="3100" dirty="0"/>
              <a:t>: Orion </a:t>
            </a:r>
            <a:r>
              <a:rPr lang="en-US" sz="3100" dirty="0" err="1"/>
              <a:t>NetFlow</a:t>
            </a:r>
            <a:r>
              <a:rPr lang="en-US" sz="3100" dirty="0"/>
              <a:t> Traffic Analyzer: Screenshot 1 </a:t>
            </a:r>
            <a:endParaRPr lang="vi-VN" sz="3100" dirty="0"/>
          </a:p>
        </p:txBody>
      </p:sp>
      <p:sp>
        <p:nvSpPr>
          <p:cNvPr id="2" name="Slide Number Placeholder 1"/>
          <p:cNvSpPr>
            <a:spLocks noGrp="1"/>
          </p:cNvSpPr>
          <p:nvPr>
            <p:ph type="sldNum" sz="quarter" idx="12"/>
          </p:nvPr>
        </p:nvSpPr>
        <p:spPr/>
        <p:txBody>
          <a:bodyPr/>
          <a:lstStyle/>
          <a:p>
            <a:fld id="{3E15BD7C-E074-4D4A-84C3-500EE5B9C190}" type="slidenum">
              <a:rPr lang="ru-RU">
                <a:latin typeface="Tahoma" panose="020B0604030504040204" pitchFamily="34" charset="0"/>
                <a:ea typeface="Tahoma" panose="020B0604030504040204" pitchFamily="34" charset="0"/>
                <a:cs typeface="Tahoma" panose="020B0604030504040204" pitchFamily="34" charset="0"/>
              </a:rPr>
              <a:pPr/>
              <a:t>50</a:t>
            </a:fld>
            <a:endParaRPr lang="ru-RU">
              <a:latin typeface="Tahoma" panose="020B0604030504040204" pitchFamily="34" charset="0"/>
              <a:ea typeface="Tahoma" panose="020B0604030504040204" pitchFamily="34" charset="0"/>
              <a:cs typeface="Tahoma" panose="020B0604030504040204" pitchFamily="34" charset="0"/>
            </a:endParaRPr>
          </a:p>
        </p:txBody>
      </p:sp>
      <p:pic>
        <p:nvPicPr>
          <p:cNvPr id="7" name="Picture 7" descr="Graphical user interface&#10;&#10;Description automatically generated">
            <a:extLst>
              <a:ext uri="{FF2B5EF4-FFF2-40B4-BE49-F238E27FC236}">
                <a16:creationId xmlns:a16="http://schemas.microsoft.com/office/drawing/2014/main" id="{D55FACD2-4D2F-40C2-918F-D2191592DB89}"/>
              </a:ext>
            </a:extLst>
          </p:cNvPr>
          <p:cNvPicPr>
            <a:picLocks noChangeAspect="1"/>
          </p:cNvPicPr>
          <p:nvPr/>
        </p:nvPicPr>
        <p:blipFill>
          <a:blip r:embed="rId2"/>
          <a:stretch>
            <a:fillRect/>
          </a:stretch>
        </p:blipFill>
        <p:spPr>
          <a:xfrm>
            <a:off x="713446" y="1283489"/>
            <a:ext cx="7540545" cy="46996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298379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169"/>
            <a:ext cx="9144000" cy="713184"/>
          </a:xfrm>
        </p:spPr>
        <p:txBody>
          <a:bodyPr/>
          <a:lstStyle/>
          <a:p>
            <a:r>
              <a:rPr lang="en-US" sz="3100" dirty="0" err="1"/>
              <a:t>SolarWinds</a:t>
            </a:r>
            <a:r>
              <a:rPr lang="en-US" sz="3100" dirty="0"/>
              <a:t>: Orion </a:t>
            </a:r>
            <a:r>
              <a:rPr lang="en-US" sz="3100" dirty="0" err="1"/>
              <a:t>NetFlow</a:t>
            </a:r>
            <a:r>
              <a:rPr lang="en-US" sz="3100" dirty="0"/>
              <a:t> Traffic Analyzer: Screenshot 2 </a:t>
            </a:r>
            <a:endParaRPr lang="vi-VN" sz="3100" dirty="0"/>
          </a:p>
        </p:txBody>
      </p:sp>
      <p:sp>
        <p:nvSpPr>
          <p:cNvPr id="2" name="Slide Number Placeholder 1"/>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51</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3" descr="Graphical user interface, chart&#10;&#10;Description automatically generated">
            <a:extLst>
              <a:ext uri="{FF2B5EF4-FFF2-40B4-BE49-F238E27FC236}">
                <a16:creationId xmlns:a16="http://schemas.microsoft.com/office/drawing/2014/main" id="{584E51DF-9F27-4037-B5BD-B1FF7FC7234F}"/>
              </a:ext>
            </a:extLst>
          </p:cNvPr>
          <p:cNvPicPr>
            <a:picLocks noChangeAspect="1"/>
          </p:cNvPicPr>
          <p:nvPr/>
        </p:nvPicPr>
        <p:blipFill>
          <a:blip r:embed="rId2"/>
          <a:stretch>
            <a:fillRect/>
          </a:stretch>
        </p:blipFill>
        <p:spPr>
          <a:xfrm>
            <a:off x="713446" y="1270877"/>
            <a:ext cx="7540545" cy="46996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610392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pl-PL" dirty="0" err="1">
                <a:latin typeface="Arial Narrow"/>
              </a:rPr>
              <a:t>Nagios</a:t>
            </a:r>
            <a:r>
              <a:rPr lang="pl-PL" dirty="0">
                <a:latin typeface="Arial Narrow"/>
              </a:rPr>
              <a:t>: op5 Monitor http://www.op5.com</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52</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382538" y="1475303"/>
            <a:ext cx="6177833" cy="986286"/>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lvl="0" algn="just"/>
            <a:r>
              <a:rPr lang="en-US" dirty="0">
                <a:latin typeface="Tahoma"/>
                <a:ea typeface="Tahoma"/>
                <a:cs typeface="Tahoma"/>
              </a:rPr>
              <a:t>op5 Monitor </a:t>
            </a:r>
            <a:r>
              <a:rPr lang="en-US" dirty="0" err="1">
                <a:latin typeface="Tahoma"/>
                <a:ea typeface="Tahoma"/>
                <a:cs typeface="Tahoma"/>
              </a:rPr>
              <a:t>là</a:t>
            </a:r>
            <a:r>
              <a:rPr lang="en-US" dirty="0">
                <a:latin typeface="Tahoma"/>
                <a:ea typeface="Tahoma"/>
                <a:cs typeface="Tahoma"/>
              </a:rPr>
              <a:t>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hệ</a:t>
            </a:r>
            <a:r>
              <a:rPr lang="en-US" dirty="0">
                <a:latin typeface="Tahoma"/>
                <a:ea typeface="Tahoma"/>
                <a:cs typeface="Tahoma"/>
              </a:rPr>
              <a:t> </a:t>
            </a:r>
            <a:r>
              <a:rPr lang="en-US" dirty="0" err="1">
                <a:latin typeface="Tahoma"/>
                <a:ea typeface="Tahoma"/>
                <a:cs typeface="Tahoma"/>
              </a:rPr>
              <a:t>thống</a:t>
            </a:r>
            <a:r>
              <a:rPr lang="en-US" dirty="0">
                <a:latin typeface="Tahoma"/>
                <a:ea typeface="Tahoma"/>
                <a:cs typeface="Tahoma"/>
              </a:rPr>
              <a:t> </a:t>
            </a:r>
            <a:r>
              <a:rPr lang="en-US" dirty="0" err="1">
                <a:latin typeface="Tahoma"/>
                <a:ea typeface="Tahoma"/>
                <a:cs typeface="Tahoma"/>
              </a:rPr>
              <a:t>giám</a:t>
            </a:r>
            <a:r>
              <a:rPr lang="en-US" dirty="0">
                <a:latin typeface="Tahoma"/>
                <a:ea typeface="Tahoma"/>
                <a:cs typeface="Tahoma"/>
              </a:rPr>
              <a:t> </a:t>
            </a:r>
            <a:r>
              <a:rPr lang="en-US" dirty="0" err="1">
                <a:latin typeface="Tahoma"/>
                <a:ea typeface="Tahoma"/>
                <a:cs typeface="Tahoma"/>
              </a:rPr>
              <a:t>sát</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 </a:t>
            </a:r>
            <a:r>
              <a:rPr lang="en-US" dirty="0" err="1">
                <a:latin typeface="Tahoma"/>
                <a:ea typeface="Tahoma"/>
                <a:cs typeface="Tahoma"/>
              </a:rPr>
              <a:t>dễ</a:t>
            </a:r>
            <a:r>
              <a:rPr lang="en-US" dirty="0">
                <a:latin typeface="Tahoma"/>
                <a:ea typeface="Tahoma"/>
                <a:cs typeface="Tahoma"/>
              </a:rPr>
              <a:t> </a:t>
            </a:r>
            <a:r>
              <a:rPr lang="en-US" dirty="0" err="1">
                <a:latin typeface="Tahoma"/>
                <a:ea typeface="Tahoma"/>
                <a:cs typeface="Tahoma"/>
              </a:rPr>
              <a:t>sử</a:t>
            </a:r>
            <a:r>
              <a:rPr lang="en-US" dirty="0">
                <a:latin typeface="Tahoma"/>
                <a:ea typeface="Tahoma"/>
                <a:cs typeface="Tahoma"/>
              </a:rPr>
              <a:t> </a:t>
            </a:r>
            <a:r>
              <a:rPr lang="en-US" dirty="0" err="1">
                <a:latin typeface="Tahoma"/>
                <a:ea typeface="Tahoma"/>
                <a:cs typeface="Tahoma"/>
              </a:rPr>
              <a:t>dụng</a:t>
            </a:r>
            <a:r>
              <a:rPr lang="en-US" dirty="0">
                <a:latin typeface="Tahoma"/>
                <a:ea typeface="Tahoma"/>
                <a:cs typeface="Tahoma"/>
              </a:rPr>
              <a:t> </a:t>
            </a:r>
            <a:r>
              <a:rPr lang="en-US" dirty="0" err="1">
                <a:latin typeface="Tahoma"/>
                <a:ea typeface="Tahoma"/>
                <a:cs typeface="Tahoma"/>
              </a:rPr>
              <a:t>để</a:t>
            </a:r>
            <a:r>
              <a:rPr lang="en-US" dirty="0">
                <a:latin typeface="Tahoma"/>
                <a:ea typeface="Tahoma"/>
                <a:cs typeface="Tahoma"/>
              </a:rPr>
              <a:t> </a:t>
            </a:r>
            <a:r>
              <a:rPr lang="en-US" dirty="0" err="1">
                <a:latin typeface="Tahoma"/>
                <a:ea typeface="Tahoma"/>
                <a:cs typeface="Tahoma"/>
              </a:rPr>
              <a:t>tìm</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xử</a:t>
            </a:r>
            <a:r>
              <a:rPr lang="en-US" dirty="0">
                <a:latin typeface="Tahoma"/>
                <a:ea typeface="Tahoma"/>
                <a:cs typeface="Tahoma"/>
              </a:rPr>
              <a:t> </a:t>
            </a:r>
            <a:r>
              <a:rPr lang="en-US" dirty="0" err="1">
                <a:latin typeface="Tahoma"/>
                <a:ea typeface="Tahoma"/>
                <a:cs typeface="Tahoma"/>
              </a:rPr>
              <a:t>lý</a:t>
            </a:r>
            <a:r>
              <a:rPr lang="en-US" dirty="0">
                <a:latin typeface="Tahoma"/>
                <a:ea typeface="Tahoma"/>
                <a:cs typeface="Tahoma"/>
              </a:rPr>
              <a:t> </a:t>
            </a:r>
            <a:r>
              <a:rPr lang="en-US" dirty="0" err="1">
                <a:latin typeface="Tahoma"/>
                <a:ea typeface="Tahoma"/>
                <a:cs typeface="Tahoma"/>
              </a:rPr>
              <a:t>bất</a:t>
            </a:r>
            <a:r>
              <a:rPr lang="en-US" dirty="0">
                <a:latin typeface="Tahoma"/>
                <a:ea typeface="Tahoma"/>
                <a:cs typeface="Tahoma"/>
              </a:rPr>
              <a:t> </a:t>
            </a:r>
            <a:r>
              <a:rPr lang="en-US" dirty="0" err="1">
                <a:latin typeface="Tahoma"/>
                <a:ea typeface="Tahoma"/>
                <a:cs typeface="Tahoma"/>
              </a:rPr>
              <a:t>kỳ</a:t>
            </a:r>
            <a:r>
              <a:rPr lang="en-US" dirty="0">
                <a:latin typeface="Tahoma"/>
                <a:ea typeface="Tahoma"/>
                <a:cs typeface="Tahoma"/>
              </a:rPr>
              <a:t> </a:t>
            </a:r>
            <a:r>
              <a:rPr lang="en-US" dirty="0" err="1">
                <a:latin typeface="Tahoma"/>
                <a:ea typeface="Tahoma"/>
                <a:cs typeface="Tahoma"/>
              </a:rPr>
              <a:t>vấn</a:t>
            </a:r>
            <a:r>
              <a:rPr lang="en-US" dirty="0">
                <a:latin typeface="Tahoma"/>
                <a:ea typeface="Tahoma"/>
                <a:cs typeface="Tahoma"/>
              </a:rPr>
              <a:t> </a:t>
            </a:r>
            <a:r>
              <a:rPr lang="en-US" dirty="0" err="1">
                <a:latin typeface="Tahoma"/>
                <a:ea typeface="Tahoma"/>
                <a:cs typeface="Tahoma"/>
              </a:rPr>
              <a:t>đề</a:t>
            </a:r>
            <a:r>
              <a:rPr lang="en-US" dirty="0">
                <a:latin typeface="Tahoma"/>
                <a:ea typeface="Tahoma"/>
                <a:cs typeface="Tahoma"/>
              </a:rPr>
              <a:t> </a:t>
            </a:r>
            <a:r>
              <a:rPr lang="en-US" dirty="0" err="1">
                <a:latin typeface="Tahoma"/>
                <a:ea typeface="Tahoma"/>
                <a:cs typeface="Tahoma"/>
              </a:rPr>
              <a:t>nào</a:t>
            </a:r>
            <a:r>
              <a:rPr lang="en-US" dirty="0">
                <a:latin typeface="Tahoma"/>
                <a:ea typeface="Tahoma"/>
                <a:cs typeface="Tahoma"/>
              </a:rPr>
              <a:t> </a:t>
            </a:r>
            <a:r>
              <a:rPr lang="en-US" dirty="0" err="1">
                <a:latin typeface="Tahoma"/>
                <a:ea typeface="Tahoma"/>
                <a:cs typeface="Tahoma"/>
              </a:rPr>
              <a:t>có</a:t>
            </a:r>
            <a:r>
              <a:rPr lang="en-US" dirty="0">
                <a:latin typeface="Tahoma"/>
                <a:ea typeface="Tahoma"/>
                <a:cs typeface="Tahoma"/>
              </a:rPr>
              <a:t> </a:t>
            </a:r>
            <a:r>
              <a:rPr lang="en-US" dirty="0" err="1">
                <a:latin typeface="Tahoma"/>
                <a:ea typeface="Tahoma"/>
                <a:cs typeface="Tahoma"/>
              </a:rPr>
              <a:t>thể</a:t>
            </a:r>
            <a:r>
              <a:rPr lang="en-US" dirty="0">
                <a:latin typeface="Tahoma"/>
                <a:ea typeface="Tahoma"/>
                <a:cs typeface="Tahoma"/>
              </a:rPr>
              <a:t> </a:t>
            </a:r>
            <a:r>
              <a:rPr lang="en-US" dirty="0" err="1">
                <a:latin typeface="Tahoma"/>
                <a:ea typeface="Tahoma"/>
                <a:cs typeface="Tahoma"/>
              </a:rPr>
              <a:t>phát</a:t>
            </a:r>
            <a:r>
              <a:rPr lang="en-US" dirty="0">
                <a:latin typeface="Tahoma"/>
                <a:ea typeface="Tahoma"/>
                <a:cs typeface="Tahoma"/>
              </a:rPr>
              <a:t> </a:t>
            </a:r>
            <a:r>
              <a:rPr lang="en-US" dirty="0" err="1">
                <a:latin typeface="Tahoma"/>
                <a:ea typeface="Tahoma"/>
                <a:cs typeface="Tahoma"/>
              </a:rPr>
              <a:t>sinh</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a:t>
            </a:r>
            <a:r>
              <a:rPr lang="en-US" dirty="0" err="1">
                <a:latin typeface="Tahoma"/>
                <a:ea typeface="Tahoma"/>
                <a:cs typeface="Tahoma"/>
              </a:rPr>
              <a:t>môi</a:t>
            </a:r>
            <a:r>
              <a:rPr lang="en-US" dirty="0">
                <a:latin typeface="Tahoma"/>
                <a:ea typeface="Tahoma"/>
                <a:cs typeface="Tahoma"/>
              </a:rPr>
              <a:t> </a:t>
            </a:r>
            <a:r>
              <a:rPr lang="en-US" dirty="0" err="1">
                <a:latin typeface="Tahoma"/>
                <a:ea typeface="Tahoma"/>
                <a:cs typeface="Tahoma"/>
              </a:rPr>
              <a:t>trường</a:t>
            </a:r>
            <a:r>
              <a:rPr lang="en-US" dirty="0">
                <a:latin typeface="Tahoma"/>
                <a:ea typeface="Tahoma"/>
                <a:cs typeface="Tahoma"/>
              </a:rPr>
              <a:t> CNTT</a:t>
            </a: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382538" y="2623337"/>
            <a:ext cx="6177833" cy="986286"/>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algn="just"/>
            <a:r>
              <a:rPr lang="en-US" dirty="0" err="1">
                <a:latin typeface="Tahoma"/>
                <a:ea typeface="Tahoma"/>
                <a:cs typeface="Tahoma"/>
              </a:rPr>
              <a:t>Đưa</a:t>
            </a:r>
            <a:r>
              <a:rPr lang="en-US" dirty="0">
                <a:latin typeface="Tahoma"/>
                <a:ea typeface="Tahoma"/>
                <a:cs typeface="Tahoma"/>
              </a:rPr>
              <a:t> ra </a:t>
            </a:r>
            <a:r>
              <a:rPr lang="en-US" dirty="0" err="1">
                <a:latin typeface="Tahoma"/>
                <a:ea typeface="Tahoma"/>
                <a:cs typeface="Tahoma"/>
              </a:rPr>
              <a:t>một</a:t>
            </a:r>
            <a:r>
              <a:rPr lang="en-US" dirty="0">
                <a:latin typeface="Tahoma"/>
                <a:ea typeface="Tahoma"/>
                <a:cs typeface="Tahoma"/>
              </a:rPr>
              <a:t> </a:t>
            </a:r>
            <a:r>
              <a:rPr lang="en-US" dirty="0" err="1">
                <a:latin typeface="Tahoma"/>
                <a:ea typeface="Tahoma"/>
                <a:cs typeface="Tahoma"/>
              </a:rPr>
              <a:t>cái</a:t>
            </a:r>
            <a:r>
              <a:rPr lang="en-US" dirty="0">
                <a:latin typeface="Tahoma"/>
                <a:ea typeface="Tahoma"/>
                <a:cs typeface="Tahoma"/>
              </a:rPr>
              <a:t> </a:t>
            </a:r>
            <a:r>
              <a:rPr lang="en-US" dirty="0" err="1">
                <a:latin typeface="Tahoma"/>
                <a:ea typeface="Tahoma"/>
                <a:cs typeface="Tahoma"/>
              </a:rPr>
              <a:t>nhìn</a:t>
            </a:r>
            <a:r>
              <a:rPr lang="en-US" dirty="0">
                <a:latin typeface="Tahoma"/>
                <a:ea typeface="Tahoma"/>
                <a:cs typeface="Tahoma"/>
              </a:rPr>
              <a:t> </a:t>
            </a:r>
            <a:r>
              <a:rPr lang="en-US" dirty="0" err="1">
                <a:latin typeface="Tahoma"/>
                <a:ea typeface="Tahoma"/>
                <a:cs typeface="Tahoma"/>
              </a:rPr>
              <a:t>tổng</a:t>
            </a:r>
            <a:r>
              <a:rPr lang="en-US" dirty="0">
                <a:latin typeface="Tahoma"/>
                <a:ea typeface="Tahoma"/>
                <a:cs typeface="Tahoma"/>
              </a:rPr>
              <a:t> </a:t>
            </a:r>
            <a:r>
              <a:rPr lang="en-US" dirty="0" err="1">
                <a:latin typeface="Tahoma"/>
                <a:ea typeface="Tahoma"/>
                <a:cs typeface="Tahoma"/>
              </a:rPr>
              <a:t>quan</a:t>
            </a:r>
            <a:r>
              <a:rPr lang="en-US" dirty="0">
                <a:latin typeface="Tahoma"/>
                <a:ea typeface="Tahoma"/>
                <a:cs typeface="Tahoma"/>
              </a:rPr>
              <a:t> </a:t>
            </a:r>
            <a:r>
              <a:rPr lang="en-US" dirty="0" err="1">
                <a:latin typeface="Tahoma"/>
                <a:ea typeface="Tahoma"/>
                <a:cs typeface="Tahoma"/>
              </a:rPr>
              <a:t>toàn</a:t>
            </a:r>
            <a:r>
              <a:rPr lang="en-US" dirty="0">
                <a:latin typeface="Tahoma"/>
                <a:ea typeface="Tahoma"/>
                <a:cs typeface="Tahoma"/>
              </a:rPr>
              <a:t> </a:t>
            </a:r>
            <a:r>
              <a:rPr lang="en-US" dirty="0" err="1">
                <a:latin typeface="Tahoma"/>
                <a:ea typeface="Tahoma"/>
                <a:cs typeface="Tahoma"/>
              </a:rPr>
              <a:t>diện</a:t>
            </a:r>
            <a:r>
              <a:rPr lang="en-US" dirty="0">
                <a:latin typeface="Tahoma"/>
                <a:ea typeface="Tahoma"/>
                <a:cs typeface="Tahoma"/>
              </a:rPr>
              <a:t>, </a:t>
            </a:r>
            <a:r>
              <a:rPr lang="en-US" dirty="0" err="1">
                <a:latin typeface="Tahoma"/>
                <a:ea typeface="Tahoma"/>
                <a:cs typeface="Tahoma"/>
              </a:rPr>
              <a:t>dễ</a:t>
            </a:r>
            <a:r>
              <a:rPr lang="en-US" dirty="0">
                <a:latin typeface="Tahoma"/>
                <a:ea typeface="Tahoma"/>
                <a:cs typeface="Tahoma"/>
              </a:rPr>
              <a:t> </a:t>
            </a:r>
            <a:r>
              <a:rPr lang="en-US" dirty="0" err="1">
                <a:latin typeface="Tahoma"/>
                <a:ea typeface="Tahoma"/>
                <a:cs typeface="Tahoma"/>
              </a:rPr>
              <a:t>hiểu</a:t>
            </a:r>
            <a:r>
              <a:rPr lang="en-US" dirty="0">
                <a:latin typeface="Tahoma"/>
                <a:ea typeface="Tahoma"/>
                <a:cs typeface="Tahoma"/>
              </a:rPr>
              <a:t> </a:t>
            </a:r>
            <a:r>
              <a:rPr lang="en-US" dirty="0" err="1">
                <a:latin typeface="Tahoma"/>
                <a:ea typeface="Tahoma"/>
                <a:cs typeface="Tahoma"/>
              </a:rPr>
              <a:t>cho</a:t>
            </a:r>
            <a:r>
              <a:rPr lang="en-US" dirty="0">
                <a:latin typeface="Tahoma"/>
                <a:ea typeface="Tahoma"/>
                <a:cs typeface="Tahoma"/>
              </a:rPr>
              <a:t> </a:t>
            </a:r>
            <a:r>
              <a:rPr lang="en-US" dirty="0" err="1">
                <a:latin typeface="Tahoma"/>
                <a:ea typeface="Tahoma"/>
                <a:cs typeface="Tahoma"/>
              </a:rPr>
              <a:t>phép</a:t>
            </a:r>
            <a:r>
              <a:rPr lang="en-US" dirty="0">
                <a:latin typeface="Tahoma"/>
                <a:ea typeface="Tahoma"/>
                <a:cs typeface="Tahoma"/>
              </a:rPr>
              <a:t> </a:t>
            </a:r>
            <a:r>
              <a:rPr lang="en-US" dirty="0" err="1">
                <a:latin typeface="Tahoma"/>
                <a:ea typeface="Tahoma"/>
                <a:cs typeface="Tahoma"/>
              </a:rPr>
              <a:t>phân</a:t>
            </a:r>
            <a:r>
              <a:rPr lang="en-US" dirty="0">
                <a:latin typeface="Tahoma"/>
                <a:ea typeface="Tahoma"/>
                <a:cs typeface="Tahoma"/>
              </a:rPr>
              <a:t> </a:t>
            </a:r>
            <a:r>
              <a:rPr lang="en-US" dirty="0" err="1">
                <a:latin typeface="Tahoma"/>
                <a:ea typeface="Tahoma"/>
                <a:cs typeface="Tahoma"/>
              </a:rPr>
              <a:t>tích</a:t>
            </a:r>
            <a:r>
              <a:rPr lang="en-US" dirty="0">
                <a:latin typeface="Tahoma"/>
                <a:ea typeface="Tahoma"/>
                <a:cs typeface="Tahoma"/>
              </a:rPr>
              <a:t> </a:t>
            </a:r>
            <a:r>
              <a:rPr lang="en-US" dirty="0" err="1">
                <a:latin typeface="Tahoma"/>
                <a:ea typeface="Tahoma"/>
                <a:cs typeface="Tahoma"/>
              </a:rPr>
              <a:t>nguyên</a:t>
            </a:r>
            <a:r>
              <a:rPr lang="en-US" dirty="0">
                <a:latin typeface="Tahoma"/>
                <a:ea typeface="Tahoma"/>
                <a:cs typeface="Tahoma"/>
              </a:rPr>
              <a:t> </a:t>
            </a:r>
            <a:r>
              <a:rPr lang="en-US" dirty="0" err="1">
                <a:latin typeface="Tahoma"/>
                <a:ea typeface="Tahoma"/>
                <a:cs typeface="Tahoma"/>
              </a:rPr>
              <a:t>nhân</a:t>
            </a:r>
            <a:r>
              <a:rPr lang="en-US" dirty="0">
                <a:latin typeface="Tahoma"/>
                <a:ea typeface="Tahoma"/>
                <a:cs typeface="Tahoma"/>
              </a:rPr>
              <a:t> </a:t>
            </a:r>
            <a:r>
              <a:rPr lang="en-US" dirty="0" err="1">
                <a:latin typeface="Tahoma"/>
                <a:ea typeface="Tahoma"/>
                <a:cs typeface="Tahoma"/>
              </a:rPr>
              <a:t>gốc</a:t>
            </a:r>
            <a:r>
              <a:rPr lang="en-US" dirty="0">
                <a:latin typeface="Tahoma"/>
                <a:ea typeface="Tahoma"/>
                <a:cs typeface="Tahoma"/>
              </a:rPr>
              <a:t> </a:t>
            </a:r>
            <a:r>
              <a:rPr lang="en-US" dirty="0" err="1">
                <a:latin typeface="Tahoma"/>
                <a:ea typeface="Tahoma"/>
                <a:cs typeface="Tahoma"/>
              </a:rPr>
              <a:t>rễ</a:t>
            </a:r>
            <a:r>
              <a:rPr lang="en-US" dirty="0">
                <a:latin typeface="Tahoma"/>
                <a:ea typeface="Tahoma"/>
                <a:cs typeface="Tahoma"/>
              </a:rPr>
              <a:t> </a:t>
            </a:r>
            <a:r>
              <a:rPr lang="en-US" dirty="0" err="1">
                <a:latin typeface="Tahoma"/>
                <a:ea typeface="Tahoma"/>
                <a:cs typeface="Tahoma"/>
              </a:rPr>
              <a:t>đơn</a:t>
            </a:r>
            <a:r>
              <a:rPr lang="en-US" dirty="0">
                <a:latin typeface="Tahoma"/>
                <a:ea typeface="Tahoma"/>
                <a:cs typeface="Tahoma"/>
              </a:rPr>
              <a:t> </a:t>
            </a:r>
            <a:r>
              <a:rPr lang="en-US" dirty="0" err="1">
                <a:latin typeface="Tahoma"/>
                <a:ea typeface="Tahoma"/>
                <a:cs typeface="Tahoma"/>
              </a:rPr>
              <a:t>giản</a:t>
            </a:r>
            <a:endParaRPr lang="en-US" dirty="0">
              <a:latin typeface="Tahoma"/>
              <a:ea typeface="Tahoma"/>
              <a:cs typeface="Tahoma"/>
            </a:endParaRPr>
          </a:p>
        </p:txBody>
      </p:sp>
      <p:sp>
        <p:nvSpPr>
          <p:cNvPr id="15" name="Rectangle: Rounded Corners 19">
            <a:extLst>
              <a:ext uri="{FF2B5EF4-FFF2-40B4-BE49-F238E27FC236}">
                <a16:creationId xmlns:a16="http://schemas.microsoft.com/office/drawing/2014/main" id="{9E9FC190-D488-4545-9435-A4E9B47F06C5}"/>
              </a:ext>
            </a:extLst>
          </p:cNvPr>
          <p:cNvSpPr/>
          <p:nvPr/>
        </p:nvSpPr>
        <p:spPr>
          <a:xfrm>
            <a:off x="382538" y="3771373"/>
            <a:ext cx="6177833" cy="986286"/>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algn="just"/>
            <a:r>
              <a:rPr lang="en-US" dirty="0" err="1">
                <a:latin typeface="Tahoma"/>
                <a:ea typeface="Tahoma"/>
                <a:cs typeface="Tahoma"/>
              </a:rPr>
              <a:t>Giúp</a:t>
            </a:r>
            <a:r>
              <a:rPr lang="en-US" dirty="0">
                <a:latin typeface="Tahoma"/>
                <a:ea typeface="Tahoma"/>
                <a:cs typeface="Tahoma"/>
              </a:rPr>
              <a:t> </a:t>
            </a:r>
            <a:r>
              <a:rPr lang="en-US" dirty="0" err="1">
                <a:latin typeface="Tahoma"/>
                <a:ea typeface="Tahoma"/>
                <a:cs typeface="Tahoma"/>
              </a:rPr>
              <a:t>xác</a:t>
            </a:r>
            <a:r>
              <a:rPr lang="en-US" dirty="0">
                <a:latin typeface="Tahoma"/>
                <a:ea typeface="Tahoma"/>
                <a:cs typeface="Tahoma"/>
              </a:rPr>
              <a:t> </a:t>
            </a:r>
            <a:r>
              <a:rPr lang="en-US" dirty="0" err="1">
                <a:latin typeface="Tahoma"/>
                <a:ea typeface="Tahoma"/>
                <a:cs typeface="Tahoma"/>
              </a:rPr>
              <a:t>định</a:t>
            </a:r>
            <a:r>
              <a:rPr lang="en-US" dirty="0">
                <a:latin typeface="Tahoma"/>
                <a:ea typeface="Tahoma"/>
                <a:cs typeface="Tahoma"/>
              </a:rPr>
              <a:t> </a:t>
            </a:r>
            <a:r>
              <a:rPr lang="en-US" dirty="0" err="1">
                <a:latin typeface="Tahoma"/>
                <a:ea typeface="Tahoma"/>
                <a:cs typeface="Tahoma"/>
              </a:rPr>
              <a:t>nguyên</a:t>
            </a:r>
            <a:r>
              <a:rPr lang="en-US" dirty="0">
                <a:latin typeface="Tahoma"/>
                <a:ea typeface="Tahoma"/>
                <a:cs typeface="Tahoma"/>
              </a:rPr>
              <a:t> </a:t>
            </a:r>
            <a:r>
              <a:rPr lang="en-US" dirty="0" err="1">
                <a:latin typeface="Tahoma"/>
                <a:ea typeface="Tahoma"/>
                <a:cs typeface="Tahoma"/>
              </a:rPr>
              <a:t>nhân</a:t>
            </a:r>
            <a:r>
              <a:rPr lang="en-US" dirty="0">
                <a:latin typeface="Tahoma"/>
                <a:ea typeface="Tahoma"/>
                <a:cs typeface="Tahoma"/>
              </a:rPr>
              <a:t> </a:t>
            </a:r>
            <a:r>
              <a:rPr lang="en-US" dirty="0" err="1">
                <a:latin typeface="Tahoma"/>
                <a:ea typeface="Tahoma"/>
                <a:cs typeface="Tahoma"/>
              </a:rPr>
              <a:t>chính</a:t>
            </a:r>
            <a:r>
              <a:rPr lang="en-US" dirty="0">
                <a:latin typeface="Tahoma"/>
                <a:ea typeface="Tahoma"/>
                <a:cs typeface="Tahoma"/>
              </a:rPr>
              <a:t> </a:t>
            </a:r>
            <a:r>
              <a:rPr lang="en-US" dirty="0" err="1">
                <a:latin typeface="Tahoma"/>
                <a:ea typeface="Tahoma"/>
                <a:cs typeface="Tahoma"/>
              </a:rPr>
              <a:t>của</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sự</a:t>
            </a:r>
            <a:r>
              <a:rPr lang="en-US" dirty="0">
                <a:latin typeface="Tahoma"/>
                <a:ea typeface="Tahoma"/>
                <a:cs typeface="Tahoma"/>
              </a:rPr>
              <a:t> </a:t>
            </a:r>
            <a:r>
              <a:rPr lang="en-US" dirty="0" err="1">
                <a:latin typeface="Tahoma"/>
                <a:ea typeface="Tahoma"/>
                <a:cs typeface="Tahoma"/>
              </a:rPr>
              <a:t>cố</a:t>
            </a:r>
            <a:r>
              <a:rPr lang="en-US" dirty="0">
                <a:latin typeface="Tahoma"/>
                <a:ea typeface="Tahoma"/>
                <a:cs typeface="Tahoma"/>
              </a:rPr>
              <a:t> </a:t>
            </a:r>
            <a:r>
              <a:rPr lang="en-US" dirty="0" err="1">
                <a:latin typeface="Tahoma"/>
                <a:ea typeface="Tahoma"/>
                <a:cs typeface="Tahoma"/>
              </a:rPr>
              <a:t>tiềm</a:t>
            </a:r>
            <a:r>
              <a:rPr lang="en-US" dirty="0">
                <a:latin typeface="Tahoma"/>
                <a:ea typeface="Tahoma"/>
                <a:cs typeface="Tahoma"/>
              </a:rPr>
              <a:t> </a:t>
            </a:r>
            <a:r>
              <a:rPr lang="en-US" dirty="0" err="1">
                <a:latin typeface="Tahoma"/>
                <a:ea typeface="Tahoma"/>
                <a:cs typeface="Tahoma"/>
              </a:rPr>
              <a:t>ẩn</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 </a:t>
            </a:r>
            <a:r>
              <a:rPr lang="en-US" dirty="0" err="1">
                <a:latin typeface="Tahoma"/>
                <a:ea typeface="Tahoma"/>
                <a:cs typeface="Tahoma"/>
              </a:rPr>
              <a:t>trước</a:t>
            </a:r>
            <a:r>
              <a:rPr lang="en-US" dirty="0">
                <a:latin typeface="Tahoma"/>
                <a:ea typeface="Tahoma"/>
                <a:cs typeface="Tahoma"/>
              </a:rPr>
              <a:t> </a:t>
            </a:r>
            <a:r>
              <a:rPr lang="en-US" dirty="0" err="1">
                <a:latin typeface="Tahoma"/>
                <a:ea typeface="Tahoma"/>
                <a:cs typeface="Tahoma"/>
              </a:rPr>
              <a:t>khi</a:t>
            </a:r>
            <a:r>
              <a:rPr lang="en-US" dirty="0">
                <a:latin typeface="Tahoma"/>
                <a:ea typeface="Tahoma"/>
                <a:cs typeface="Tahoma"/>
              </a:rPr>
              <a:t> </a:t>
            </a:r>
            <a:r>
              <a:rPr lang="en-US" dirty="0" err="1">
                <a:latin typeface="Tahoma"/>
                <a:ea typeface="Tahoma"/>
                <a:cs typeface="Tahoma"/>
              </a:rPr>
              <a:t>xảy</a:t>
            </a:r>
            <a:r>
              <a:rPr lang="en-US" dirty="0">
                <a:latin typeface="Tahoma"/>
                <a:ea typeface="Tahoma"/>
                <a:cs typeface="Tahoma"/>
              </a:rPr>
              <a:t> ra </a:t>
            </a:r>
            <a:r>
              <a:rPr lang="en-US" dirty="0" err="1">
                <a:latin typeface="Tahoma"/>
                <a:ea typeface="Tahoma"/>
                <a:cs typeface="Tahoma"/>
              </a:rPr>
              <a:t>thiệt</a:t>
            </a:r>
            <a:r>
              <a:rPr lang="en-US" dirty="0">
                <a:latin typeface="Tahoma"/>
                <a:ea typeface="Tahoma"/>
                <a:cs typeface="Tahoma"/>
              </a:rPr>
              <a:t> </a:t>
            </a:r>
            <a:r>
              <a:rPr lang="en-US" dirty="0" err="1">
                <a:latin typeface="Tahoma"/>
                <a:ea typeface="Tahoma"/>
                <a:cs typeface="Tahoma"/>
              </a:rPr>
              <a:t>hại</a:t>
            </a:r>
            <a:endParaRPr lang="en-US" dirty="0" err="1">
              <a:latin typeface="Tahoma" panose="020B0604030504040204" pitchFamily="34" charset="0"/>
              <a:ea typeface="Tahoma" panose="020B0604030504040204" pitchFamily="34" charset="0"/>
              <a:cs typeface="Tahoma" panose="020B0604030504040204" pitchFamily="34" charset="0"/>
            </a:endParaRP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382537" y="4919408"/>
            <a:ext cx="6177833" cy="986286"/>
          </a:xfrm>
          <a:prstGeom prst="roundRect">
            <a:avLst/>
          </a:prstGeom>
          <a:ln/>
        </p:spPr>
        <p:style>
          <a:lnRef idx="1">
            <a:schemeClr val="accent2"/>
          </a:lnRef>
          <a:fillRef idx="2">
            <a:schemeClr val="accent2"/>
          </a:fillRef>
          <a:effectRef idx="1">
            <a:schemeClr val="accent2"/>
          </a:effectRef>
          <a:fontRef idx="minor">
            <a:schemeClr val="dk1"/>
          </a:fontRef>
        </p:style>
        <p:txBody>
          <a:bodyPr lIns="91440" tIns="45720" rIns="91440" bIns="45720" rtlCol="0" anchor="ctr"/>
          <a:lstStyle/>
          <a:p>
            <a:pPr lvl="0" algn="just"/>
            <a:r>
              <a:rPr lang="en-US" dirty="0">
                <a:latin typeface="Tahoma"/>
                <a:ea typeface="Tahoma"/>
                <a:cs typeface="Tahoma"/>
              </a:rPr>
              <a:t>Giao </a:t>
            </a:r>
            <a:r>
              <a:rPr lang="en-US" dirty="0" err="1">
                <a:latin typeface="Tahoma"/>
                <a:ea typeface="Tahoma"/>
                <a:cs typeface="Tahoma"/>
              </a:rPr>
              <a:t>tiếp</a:t>
            </a:r>
            <a:r>
              <a:rPr lang="en-US" dirty="0">
                <a:latin typeface="Tahoma"/>
                <a:ea typeface="Tahoma"/>
                <a:cs typeface="Tahoma"/>
              </a:rPr>
              <a:t> </a:t>
            </a:r>
            <a:r>
              <a:rPr lang="en-US" dirty="0" err="1">
                <a:latin typeface="Tahoma"/>
                <a:ea typeface="Tahoma"/>
                <a:cs typeface="Tahoma"/>
              </a:rPr>
              <a:t>với</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thiết</a:t>
            </a:r>
            <a:r>
              <a:rPr lang="en-US" dirty="0">
                <a:latin typeface="Tahoma"/>
                <a:ea typeface="Tahoma"/>
                <a:cs typeface="Tahoma"/>
              </a:rPr>
              <a:t> </a:t>
            </a:r>
            <a:r>
              <a:rPr lang="en-US" dirty="0" err="1">
                <a:latin typeface="Tahoma"/>
                <a:ea typeface="Tahoma"/>
                <a:cs typeface="Tahoma"/>
              </a:rPr>
              <a:t>bị</a:t>
            </a:r>
            <a:r>
              <a:rPr lang="en-US" dirty="0">
                <a:latin typeface="Tahoma"/>
                <a:ea typeface="Tahoma"/>
                <a:cs typeface="Tahoma"/>
              </a:rPr>
              <a:t> </a:t>
            </a:r>
            <a:r>
              <a:rPr lang="en-US" dirty="0" err="1">
                <a:latin typeface="Tahoma"/>
                <a:ea typeface="Tahoma"/>
                <a:cs typeface="Tahoma"/>
              </a:rPr>
              <a:t>trên</a:t>
            </a:r>
            <a:r>
              <a:rPr lang="en-US" dirty="0">
                <a:latin typeface="Tahoma"/>
                <a:ea typeface="Tahoma"/>
                <a:cs typeface="Tahoma"/>
              </a:rPr>
              <a:t> </a:t>
            </a:r>
            <a:r>
              <a:rPr lang="en-US" dirty="0" err="1">
                <a:latin typeface="Tahoma"/>
                <a:ea typeface="Tahoma"/>
                <a:cs typeface="Tahoma"/>
              </a:rPr>
              <a:t>mạng</a:t>
            </a:r>
            <a:r>
              <a:rPr lang="en-US" dirty="0">
                <a:latin typeface="Tahoma"/>
                <a:ea typeface="Tahoma"/>
                <a:cs typeface="Tahoma"/>
              </a:rPr>
              <a:t> </a:t>
            </a:r>
            <a:r>
              <a:rPr lang="en-US" dirty="0" err="1">
                <a:latin typeface="Tahoma"/>
                <a:ea typeface="Tahoma"/>
                <a:cs typeface="Tahoma"/>
              </a:rPr>
              <a:t>và</a:t>
            </a:r>
            <a:r>
              <a:rPr lang="en-US" dirty="0">
                <a:latin typeface="Tahoma"/>
                <a:ea typeface="Tahoma"/>
                <a:cs typeface="Tahoma"/>
              </a:rPr>
              <a:t> </a:t>
            </a:r>
            <a:r>
              <a:rPr lang="en-US" dirty="0" err="1">
                <a:latin typeface="Tahoma"/>
                <a:ea typeface="Tahoma"/>
                <a:cs typeface="Tahoma"/>
              </a:rPr>
              <a:t>thu</a:t>
            </a:r>
            <a:r>
              <a:rPr lang="en-US" dirty="0">
                <a:latin typeface="Tahoma"/>
                <a:ea typeface="Tahoma"/>
                <a:cs typeface="Tahoma"/>
              </a:rPr>
              <a:t> </a:t>
            </a:r>
            <a:r>
              <a:rPr lang="en-US" dirty="0" err="1">
                <a:latin typeface="Tahoma"/>
                <a:ea typeface="Tahoma"/>
                <a:cs typeface="Tahoma"/>
              </a:rPr>
              <a:t>thập</a:t>
            </a:r>
            <a:r>
              <a:rPr lang="en-US" dirty="0">
                <a:latin typeface="Tahoma"/>
                <a:ea typeface="Tahoma"/>
                <a:cs typeface="Tahoma"/>
              </a:rPr>
              <a:t> </a:t>
            </a:r>
            <a:r>
              <a:rPr lang="en-US" dirty="0" err="1">
                <a:latin typeface="Tahoma"/>
                <a:ea typeface="Tahoma"/>
                <a:cs typeface="Tahoma"/>
              </a:rPr>
              <a:t>dữ</a:t>
            </a:r>
            <a:r>
              <a:rPr lang="en-US" dirty="0">
                <a:latin typeface="Tahoma"/>
                <a:ea typeface="Tahoma"/>
                <a:cs typeface="Tahoma"/>
              </a:rPr>
              <a:t> </a:t>
            </a:r>
            <a:r>
              <a:rPr lang="en-US" dirty="0" err="1">
                <a:latin typeface="Tahoma"/>
                <a:ea typeface="Tahoma"/>
                <a:cs typeface="Tahoma"/>
              </a:rPr>
              <a:t>liệu</a:t>
            </a:r>
            <a:r>
              <a:rPr lang="en-US" dirty="0">
                <a:latin typeface="Tahoma"/>
                <a:ea typeface="Tahoma"/>
                <a:cs typeface="Tahoma"/>
              </a:rPr>
              <a:t> </a:t>
            </a:r>
            <a:r>
              <a:rPr lang="en-US" dirty="0" err="1">
                <a:latin typeface="Tahoma"/>
                <a:ea typeface="Tahoma"/>
                <a:cs typeface="Tahoma"/>
              </a:rPr>
              <a:t>về</a:t>
            </a:r>
            <a:r>
              <a:rPr lang="en-US" dirty="0">
                <a:latin typeface="Tahoma"/>
                <a:ea typeface="Tahoma"/>
                <a:cs typeface="Tahoma"/>
              </a:rPr>
              <a:t> </a:t>
            </a:r>
            <a:r>
              <a:rPr lang="en-US" dirty="0" err="1">
                <a:latin typeface="Tahoma"/>
                <a:ea typeface="Tahoma"/>
                <a:cs typeface="Tahoma"/>
              </a:rPr>
              <a:t>trạng</a:t>
            </a:r>
            <a:r>
              <a:rPr lang="en-US" dirty="0">
                <a:latin typeface="Tahoma"/>
                <a:ea typeface="Tahoma"/>
                <a:cs typeface="Tahoma"/>
              </a:rPr>
              <a:t> </a:t>
            </a:r>
            <a:r>
              <a:rPr lang="en-US" dirty="0" err="1">
                <a:latin typeface="Tahoma"/>
                <a:ea typeface="Tahoma"/>
                <a:cs typeface="Tahoma"/>
              </a:rPr>
              <a:t>thái</a:t>
            </a:r>
            <a:r>
              <a:rPr lang="en-US" dirty="0">
                <a:latin typeface="Tahoma"/>
                <a:ea typeface="Tahoma"/>
                <a:cs typeface="Tahoma"/>
              </a:rPr>
              <a:t> </a:t>
            </a:r>
            <a:r>
              <a:rPr lang="en-US" dirty="0" err="1">
                <a:latin typeface="Tahoma"/>
                <a:ea typeface="Tahoma"/>
                <a:cs typeface="Tahoma"/>
              </a:rPr>
              <a:t>hoạt</a:t>
            </a:r>
            <a:r>
              <a:rPr lang="en-US" dirty="0">
                <a:latin typeface="Tahoma"/>
                <a:ea typeface="Tahoma"/>
                <a:cs typeface="Tahoma"/>
              </a:rPr>
              <a:t> </a:t>
            </a:r>
            <a:r>
              <a:rPr lang="en-US" dirty="0" err="1">
                <a:latin typeface="Tahoma"/>
                <a:ea typeface="Tahoma"/>
                <a:cs typeface="Tahoma"/>
              </a:rPr>
              <a:t>động</a:t>
            </a:r>
            <a:r>
              <a:rPr lang="en-US" dirty="0">
                <a:latin typeface="Tahoma"/>
                <a:ea typeface="Tahoma"/>
                <a:cs typeface="Tahoma"/>
              </a:rPr>
              <a:t> </a:t>
            </a:r>
            <a:r>
              <a:rPr lang="en-US" dirty="0" err="1">
                <a:latin typeface="Tahoma"/>
                <a:ea typeface="Tahoma"/>
                <a:cs typeface="Tahoma"/>
              </a:rPr>
              <a:t>của</a:t>
            </a:r>
            <a:r>
              <a:rPr lang="en-US" dirty="0">
                <a:latin typeface="Tahoma"/>
                <a:ea typeface="Tahoma"/>
                <a:cs typeface="Tahoma"/>
              </a:rPr>
              <a:t> </a:t>
            </a:r>
            <a:r>
              <a:rPr lang="en-US" dirty="0" err="1">
                <a:latin typeface="Tahoma"/>
                <a:ea typeface="Tahoma"/>
                <a:cs typeface="Tahoma"/>
              </a:rPr>
              <a:t>chúng</a:t>
            </a:r>
            <a:endParaRPr lang="en-US" dirty="0">
              <a:latin typeface="Tahoma"/>
              <a:ea typeface="Tahoma"/>
              <a:cs typeface="Tahoma"/>
            </a:endParaRPr>
          </a:p>
        </p:txBody>
      </p:sp>
      <p:pic>
        <p:nvPicPr>
          <p:cNvPr id="1026" name="Picture 2" descr="OP5 Monitor Reviews 2021: Details, Pricing, &amp;amp; Features | G2">
            <a:extLst>
              <a:ext uri="{FF2B5EF4-FFF2-40B4-BE49-F238E27FC236}">
                <a16:creationId xmlns:a16="http://schemas.microsoft.com/office/drawing/2014/main" id="{B7870E27-3315-46F1-982E-20087956F1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5373" y="2312487"/>
            <a:ext cx="2518627" cy="132227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01A0BD8-F643-4263-84EE-8624D2000D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4503" y="3609623"/>
            <a:ext cx="1983717" cy="1983717"/>
          </a:xfrm>
          <a:prstGeom prst="rect">
            <a:avLst/>
          </a:prstGeom>
        </p:spPr>
      </p:pic>
    </p:spTree>
    <p:extLst>
      <p:ext uri="{BB962C8B-B14F-4D97-AF65-F5344CB8AC3E}">
        <p14:creationId xmlns:p14="http://schemas.microsoft.com/office/powerpoint/2010/main" val="9949244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734315"/>
          </a:xfrm>
        </p:spPr>
        <p:txBody>
          <a:bodyPr/>
          <a:lstStyle/>
          <a:p>
            <a:r>
              <a:rPr lang="en-US" dirty="0"/>
              <a:t>Nagios: op5 Monitor (cont’d) </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53</a:t>
            </a:fld>
            <a:endParaRPr lang="ru-RU" dirty="0">
              <a:latin typeface="Tahoma" panose="020B0604030504040204" pitchFamily="34" charset="0"/>
              <a:ea typeface="Tahoma" panose="020B0604030504040204" pitchFamily="34" charset="0"/>
              <a:cs typeface="Tahoma" panose="020B0604030504040204" pitchFamily="34" charset="0"/>
            </a:endParaRPr>
          </a:p>
        </p:txBody>
      </p:sp>
      <p:grpSp>
        <p:nvGrpSpPr>
          <p:cNvPr id="9" name="Group 8">
            <a:extLst>
              <a:ext uri="{FF2B5EF4-FFF2-40B4-BE49-F238E27FC236}">
                <a16:creationId xmlns:a16="http://schemas.microsoft.com/office/drawing/2014/main" id="{2AF95509-A25B-4795-98B0-68725724170B}"/>
              </a:ext>
            </a:extLst>
          </p:cNvPr>
          <p:cNvGrpSpPr/>
          <p:nvPr/>
        </p:nvGrpSpPr>
        <p:grpSpPr>
          <a:xfrm>
            <a:off x="236501" y="883809"/>
            <a:ext cx="8666271" cy="5663747"/>
            <a:chOff x="-4736" y="1566242"/>
            <a:chExt cx="9016053" cy="2846688"/>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4736" y="1762606"/>
              <a:ext cx="9016053" cy="2650324"/>
            </a:xfrm>
            <a:prstGeom prst="roundRect">
              <a:avLst/>
            </a:prstGeom>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Có khả năng giám sát các thiết bị mạng, máy trạm, máy chủ, dịch vụ và ứng dụng phần mềm</a:t>
              </a:r>
            </a:p>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Tự động sao lưu và khôi phục các tệp cấu hình cụ thể</a:t>
              </a:r>
            </a:p>
            <a:p>
              <a:pPr marL="499745" lvl="1" indent="-128270" algn="just">
                <a:lnSpc>
                  <a:spcPct val="150000"/>
                </a:lnSpc>
                <a:buClr>
                  <a:srgbClr val="FFC000"/>
                </a:buClr>
                <a:buFont typeface="Arial" panose="020B0604020202020204" pitchFamily="34" charset="0"/>
                <a:buChar char="•"/>
              </a:pPr>
              <a:r>
                <a:rPr lang="vi-VN" dirty="0" err="1">
                  <a:latin typeface="Tahoma"/>
                  <a:ea typeface="Tahoma"/>
                  <a:cs typeface="Tahoma"/>
                </a:rPr>
                <a:t>Bảo</a:t>
              </a:r>
              <a:r>
                <a:rPr lang="vi-VN" dirty="0">
                  <a:latin typeface="Tahoma"/>
                  <a:ea typeface="Tahoma"/>
                  <a:cs typeface="Tahoma"/>
                </a:rPr>
                <a:t> </a:t>
              </a:r>
              <a:r>
                <a:rPr lang="vi-VN" dirty="0" err="1">
                  <a:latin typeface="Tahoma"/>
                  <a:ea typeface="Tahoma"/>
                  <a:cs typeface="Tahoma"/>
                </a:rPr>
                <a:t>mật</a:t>
              </a:r>
              <a:r>
                <a:rPr lang="vi-VN" dirty="0">
                  <a:latin typeface="Tahoma"/>
                  <a:ea typeface="Tahoma"/>
                  <a:cs typeface="Tahoma"/>
                </a:rPr>
                <a:t> cao </a:t>
              </a:r>
              <a:r>
                <a:rPr lang="vi-VN" dirty="0" err="1">
                  <a:latin typeface="Tahoma"/>
                  <a:ea typeface="Tahoma"/>
                  <a:cs typeface="Tahoma"/>
                </a:rPr>
                <a:t>với</a:t>
              </a:r>
              <a:r>
                <a:rPr lang="vi-VN" dirty="0">
                  <a:latin typeface="Tahoma"/>
                  <a:ea typeface="Tahoma"/>
                  <a:cs typeface="Tahoma"/>
                </a:rPr>
                <a:t> </a:t>
              </a:r>
              <a:r>
                <a:rPr lang="vi-VN" dirty="0" err="1">
                  <a:latin typeface="Tahoma"/>
                  <a:ea typeface="Tahoma"/>
                  <a:cs typeface="Tahoma"/>
                </a:rPr>
                <a:t>mã</a:t>
              </a:r>
              <a:r>
                <a:rPr lang="vi-VN" dirty="0">
                  <a:latin typeface="Tahoma"/>
                  <a:ea typeface="Tahoma"/>
                  <a:cs typeface="Tahoma"/>
                </a:rPr>
                <a:t> </a:t>
              </a:r>
              <a:r>
                <a:rPr lang="vi-VN" dirty="0" err="1">
                  <a:latin typeface="Tahoma"/>
                  <a:ea typeface="Tahoma"/>
                  <a:cs typeface="Tahoma"/>
                </a:rPr>
                <a:t>hóa</a:t>
              </a:r>
              <a:r>
                <a:rPr lang="vi-VN" dirty="0">
                  <a:latin typeface="Tahoma"/>
                  <a:ea typeface="Tahoma"/>
                  <a:cs typeface="Tahoma"/>
                </a:rPr>
                <a:t> SSL </a:t>
              </a:r>
              <a:r>
                <a:rPr lang="vi-VN" dirty="0" err="1">
                  <a:latin typeface="Tahoma"/>
                  <a:ea typeface="Tahoma"/>
                  <a:cs typeface="Tahoma"/>
                </a:rPr>
                <a:t>và</a:t>
              </a:r>
              <a:r>
                <a:rPr lang="vi-VN" dirty="0">
                  <a:latin typeface="Tahoma"/>
                  <a:ea typeface="Tahoma"/>
                  <a:cs typeface="Tahoma"/>
                </a:rPr>
                <a:t> </a:t>
              </a:r>
              <a:r>
                <a:rPr lang="vi-VN" dirty="0" err="1">
                  <a:latin typeface="Tahoma"/>
                  <a:ea typeface="Tahoma"/>
                  <a:cs typeface="Tahoma"/>
                </a:rPr>
                <a:t>khả</a:t>
              </a:r>
              <a:r>
                <a:rPr lang="vi-VN" dirty="0">
                  <a:latin typeface="Tahoma"/>
                  <a:ea typeface="Tahoma"/>
                  <a:cs typeface="Tahoma"/>
                </a:rPr>
                <a:t> năng truy </a:t>
              </a:r>
              <a:r>
                <a:rPr lang="vi-VN" dirty="0" err="1">
                  <a:latin typeface="Tahoma"/>
                  <a:ea typeface="Tahoma"/>
                  <a:cs typeface="Tahoma"/>
                </a:rPr>
                <a:t>cập</a:t>
              </a:r>
              <a:r>
                <a:rPr lang="vi-VN" dirty="0">
                  <a:latin typeface="Tahoma"/>
                  <a:ea typeface="Tahoma"/>
                  <a:cs typeface="Tahoma"/>
                </a:rPr>
                <a:t> đa </a:t>
              </a:r>
              <a:r>
                <a:rPr lang="vi-VN" dirty="0" err="1">
                  <a:latin typeface="Tahoma"/>
                  <a:ea typeface="Tahoma"/>
                  <a:cs typeface="Tahoma"/>
                </a:rPr>
                <a:t>người</a:t>
              </a:r>
              <a:r>
                <a:rPr lang="vi-VN" dirty="0">
                  <a:latin typeface="Tahoma"/>
                  <a:ea typeface="Tahoma"/>
                  <a:cs typeface="Tahoma"/>
                </a:rPr>
                <a:t> </a:t>
              </a:r>
              <a:r>
                <a:rPr lang="vi-VN" dirty="0" err="1">
                  <a:latin typeface="Tahoma"/>
                  <a:ea typeface="Tahoma"/>
                  <a:cs typeface="Tahoma"/>
                </a:rPr>
                <a:t>dùng</a:t>
              </a:r>
              <a:endParaRPr lang="vi-VN" dirty="0">
                <a:latin typeface="Tahoma"/>
                <a:ea typeface="Tahoma"/>
                <a:cs typeface="Tahoma"/>
              </a:endParaRPr>
            </a:p>
            <a:p>
              <a:pPr marL="499745" lvl="1" indent="-128270" algn="just">
                <a:lnSpc>
                  <a:spcPct val="150000"/>
                </a:lnSpc>
                <a:buClr>
                  <a:srgbClr val="FFC000"/>
                </a:buClr>
                <a:buFont typeface="Arial" panose="020B0604020202020204" pitchFamily="34" charset="0"/>
                <a:buChar char="•"/>
              </a:pPr>
              <a:r>
                <a:rPr lang="vi-VN" dirty="0" err="1">
                  <a:latin typeface="Tahoma"/>
                  <a:ea typeface="Tahoma"/>
                  <a:cs typeface="Tahoma"/>
                </a:rPr>
                <a:t>Giám</a:t>
              </a:r>
              <a:r>
                <a:rPr lang="vi-VN" dirty="0">
                  <a:latin typeface="Tahoma"/>
                  <a:ea typeface="Tahoma"/>
                  <a:cs typeface="Tahoma"/>
                </a:rPr>
                <a:t> </a:t>
              </a:r>
              <a:r>
                <a:rPr lang="vi-VN" dirty="0" err="1">
                  <a:latin typeface="Tahoma"/>
                  <a:ea typeface="Tahoma"/>
                  <a:cs typeface="Tahoma"/>
                </a:rPr>
                <a:t>sát</a:t>
              </a:r>
              <a:r>
                <a:rPr lang="vi-VN" dirty="0">
                  <a:latin typeface="Tahoma"/>
                  <a:ea typeface="Tahoma"/>
                  <a:cs typeface="Tahoma"/>
                </a:rPr>
                <a:t> </a:t>
              </a:r>
              <a:r>
                <a:rPr lang="vi-VN" dirty="0" err="1">
                  <a:latin typeface="Tahoma"/>
                  <a:ea typeface="Tahoma"/>
                  <a:cs typeface="Tahoma"/>
                </a:rPr>
                <a:t>tất</a:t>
              </a:r>
              <a:r>
                <a:rPr lang="vi-VN" dirty="0">
                  <a:latin typeface="Tahoma"/>
                  <a:ea typeface="Tahoma"/>
                  <a:cs typeface="Tahoma"/>
                </a:rPr>
                <a:t> </a:t>
              </a:r>
              <a:r>
                <a:rPr lang="vi-VN" dirty="0" err="1">
                  <a:latin typeface="Tahoma"/>
                  <a:ea typeface="Tahoma"/>
                  <a:cs typeface="Tahoma"/>
                </a:rPr>
                <a:t>cả</a:t>
              </a:r>
              <a:r>
                <a:rPr lang="vi-VN" dirty="0">
                  <a:latin typeface="Tahoma"/>
                  <a:ea typeface="Tahoma"/>
                  <a:cs typeface="Tahoma"/>
                </a:rPr>
                <a:t> </a:t>
              </a:r>
              <a:r>
                <a:rPr lang="vi-VN" dirty="0" err="1">
                  <a:latin typeface="Tahoma"/>
                  <a:ea typeface="Tahoma"/>
                  <a:cs typeface="Tahoma"/>
                </a:rPr>
                <a:t>các</a:t>
              </a:r>
              <a:r>
                <a:rPr lang="vi-VN" dirty="0">
                  <a:latin typeface="Tahoma"/>
                  <a:ea typeface="Tahoma"/>
                  <a:cs typeface="Tahoma"/>
                </a:rPr>
                <a:t> </a:t>
              </a:r>
              <a:r>
                <a:rPr lang="vi-VN" dirty="0" err="1">
                  <a:latin typeface="Tahoma"/>
                  <a:ea typeface="Tahoma"/>
                  <a:cs typeface="Tahoma"/>
                </a:rPr>
                <a:t>lớp</a:t>
              </a:r>
              <a:r>
                <a:rPr lang="vi-VN" dirty="0">
                  <a:latin typeface="Tahoma"/>
                  <a:ea typeface="Tahoma"/>
                  <a:cs typeface="Tahoma"/>
                </a:rPr>
                <a:t> </a:t>
              </a:r>
              <a:r>
                <a:rPr lang="vi-VN" dirty="0" err="1">
                  <a:latin typeface="Tahoma"/>
                  <a:ea typeface="Tahoma"/>
                  <a:cs typeface="Tahoma"/>
                </a:rPr>
                <a:t>của</a:t>
              </a:r>
              <a:r>
                <a:rPr lang="vi-VN" dirty="0">
                  <a:latin typeface="Tahoma"/>
                  <a:ea typeface="Tahoma"/>
                  <a:cs typeface="Tahoma"/>
                </a:rPr>
                <a:t> môi </a:t>
              </a:r>
              <a:r>
                <a:rPr lang="vi-VN" dirty="0" err="1">
                  <a:latin typeface="Tahoma"/>
                  <a:ea typeface="Tahoma"/>
                  <a:cs typeface="Tahoma"/>
                </a:rPr>
                <a:t>trường</a:t>
              </a:r>
              <a:r>
                <a:rPr lang="vi-VN" dirty="0">
                  <a:latin typeface="Tahoma"/>
                  <a:ea typeface="Tahoma"/>
                  <a:cs typeface="Tahoma"/>
                </a:rPr>
                <a:t> </a:t>
              </a:r>
              <a:r>
                <a:rPr lang="vi-VN" dirty="0" err="1">
                  <a:latin typeface="Tahoma"/>
                  <a:ea typeface="Tahoma"/>
                  <a:cs typeface="Tahoma"/>
                </a:rPr>
                <a:t>ảo</a:t>
              </a:r>
              <a:r>
                <a:rPr lang="vi-VN" dirty="0">
                  <a:latin typeface="Tahoma"/>
                  <a:ea typeface="Tahoma"/>
                  <a:cs typeface="Tahoma"/>
                </a:rPr>
                <a:t> </a:t>
              </a:r>
              <a:r>
                <a:rPr lang="vi-VN" dirty="0" err="1">
                  <a:latin typeface="Tahoma"/>
                  <a:ea typeface="Tahoma"/>
                  <a:cs typeface="Tahoma"/>
                </a:rPr>
                <a:t>từ</a:t>
              </a:r>
              <a:r>
                <a:rPr lang="vi-VN" dirty="0">
                  <a:latin typeface="Tahoma"/>
                  <a:ea typeface="Tahoma"/>
                  <a:cs typeface="Tahoma"/>
                </a:rPr>
                <a:t> </a:t>
              </a:r>
              <a:r>
                <a:rPr lang="vi-VN" dirty="0" err="1">
                  <a:latin typeface="Tahoma"/>
                  <a:ea typeface="Tahoma"/>
                  <a:cs typeface="Tahoma"/>
                </a:rPr>
                <a:t>góc</a:t>
              </a:r>
              <a:r>
                <a:rPr lang="vi-VN" dirty="0">
                  <a:latin typeface="Tahoma"/>
                  <a:ea typeface="Tahoma"/>
                  <a:cs typeface="Tahoma"/>
                </a:rPr>
                <a:t> </a:t>
              </a:r>
              <a:r>
                <a:rPr lang="vi-VN" dirty="0" err="1">
                  <a:latin typeface="Tahoma"/>
                  <a:ea typeface="Tahoma"/>
                  <a:cs typeface="Tahoma"/>
                </a:rPr>
                <a:t>nhìn</a:t>
              </a:r>
              <a:r>
                <a:rPr lang="vi-VN" dirty="0">
                  <a:latin typeface="Tahoma"/>
                  <a:ea typeface="Tahoma"/>
                  <a:cs typeface="Tahoma"/>
                </a:rPr>
                <a:t> </a:t>
              </a:r>
              <a:r>
                <a:rPr lang="vi-VN" dirty="0" err="1">
                  <a:latin typeface="Tahoma"/>
                  <a:ea typeface="Tahoma"/>
                  <a:cs typeface="Tahoma"/>
                </a:rPr>
                <a:t>tổng</a:t>
              </a:r>
              <a:r>
                <a:rPr lang="vi-VN" dirty="0">
                  <a:latin typeface="Tahoma"/>
                  <a:ea typeface="Tahoma"/>
                  <a:cs typeface="Tahoma"/>
                </a:rPr>
                <a:t> quan mang </a:t>
              </a:r>
              <a:r>
                <a:rPr lang="vi-VN" dirty="0" err="1">
                  <a:latin typeface="Tahoma"/>
                  <a:ea typeface="Tahoma"/>
                  <a:cs typeface="Tahoma"/>
                </a:rPr>
                <a:t>tính</a:t>
              </a:r>
              <a:r>
                <a:rPr lang="vi-VN" dirty="0">
                  <a:latin typeface="Tahoma"/>
                  <a:ea typeface="Tahoma"/>
                  <a:cs typeface="Tahoma"/>
                </a:rPr>
                <a:t> </a:t>
              </a:r>
              <a:r>
                <a:rPr lang="vi-VN" dirty="0" err="1">
                  <a:latin typeface="Tahoma"/>
                  <a:ea typeface="Tahoma"/>
                  <a:cs typeface="Tahoma"/>
                </a:rPr>
                <a:t>chiến</a:t>
              </a:r>
              <a:r>
                <a:rPr lang="vi-VN" dirty="0">
                  <a:latin typeface="Tahoma"/>
                  <a:ea typeface="Tahoma"/>
                  <a:cs typeface="Tahoma"/>
                </a:rPr>
                <a:t> </a:t>
              </a:r>
              <a:r>
                <a:rPr lang="vi-VN" dirty="0" err="1">
                  <a:latin typeface="Tahoma"/>
                  <a:ea typeface="Tahoma"/>
                  <a:cs typeface="Tahoma"/>
                </a:rPr>
                <a:t>thuật</a:t>
              </a:r>
            </a:p>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Cho phép người dùng xác định các trường hợp ngoại lệ trong một khoảng thời gian nhất định</a:t>
              </a:r>
            </a:p>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Giao diện người dùng đồ họa (GUI) dễ sử dụng để quản lý và cấu hình</a:t>
              </a:r>
            </a:p>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Các thông báo và báo cáo có thể được qua Email, SMS và Pager</a:t>
              </a:r>
            </a:p>
            <a:p>
              <a:pPr marL="499745" lvl="1" indent="-128270" algn="just">
                <a:lnSpc>
                  <a:spcPct val="150000"/>
                </a:lnSpc>
                <a:buClr>
                  <a:srgbClr val="FFC000"/>
                </a:buClr>
                <a:buFont typeface="Arial" panose="020B0604020202020204" pitchFamily="34" charset="0"/>
                <a:buChar char="•"/>
              </a:pPr>
              <a:r>
                <a:rPr lang="vi-VN" dirty="0">
                  <a:latin typeface="Tahoma"/>
                  <a:ea typeface="Tahoma"/>
                  <a:cs typeface="Tahoma"/>
                </a:rPr>
                <a:t>Chức năng lập lịch với phân phối email hàng tuần và hàng tháng tự động ở định dạng PDF</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891504" y="1566242"/>
              <a:ext cx="5195711" cy="228213"/>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r>
                <a:rPr lang="en-US" sz="2400" dirty="0" err="1">
                  <a:latin typeface="Tahoma"/>
                  <a:ea typeface="Tahoma"/>
                  <a:cs typeface="Tahoma"/>
                </a:rPr>
                <a:t>Đặc</a:t>
              </a:r>
              <a:r>
                <a:rPr lang="en-US" sz="2400" dirty="0">
                  <a:latin typeface="Tahoma"/>
                  <a:ea typeface="Tahoma"/>
                  <a:cs typeface="Tahoma"/>
                </a:rPr>
                <a:t> </a:t>
              </a:r>
              <a:r>
                <a:rPr lang="en-US" sz="2400" dirty="0" err="1">
                  <a:latin typeface="Tahoma"/>
                  <a:ea typeface="Tahoma"/>
                  <a:cs typeface="Tahoma"/>
                </a:rPr>
                <a:t>điểm</a:t>
              </a:r>
              <a:r>
                <a:rPr lang="en-US" sz="2400" dirty="0">
                  <a:latin typeface="Tahoma"/>
                  <a:ea typeface="Tahoma"/>
                  <a:cs typeface="Tahoma"/>
                </a:rPr>
                <a:t>: </a:t>
              </a:r>
              <a:endParaRPr lang="en-US" sz="2400" dirty="0">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23376650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dirty="0"/>
              <a:t>op5 Monitor: Screenshot 1 </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54</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C0422646-51B4-4C9B-BF1C-78C8E239C7B5}"/>
              </a:ext>
            </a:extLst>
          </p:cNvPr>
          <p:cNvPicPr>
            <a:picLocks noChangeAspect="1"/>
          </p:cNvPicPr>
          <p:nvPr/>
        </p:nvPicPr>
        <p:blipFill>
          <a:blip r:embed="rId2"/>
          <a:stretch>
            <a:fillRect/>
          </a:stretch>
        </p:blipFill>
        <p:spPr>
          <a:xfrm>
            <a:off x="713446" y="1270877"/>
            <a:ext cx="7540545" cy="46996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331129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96DE47-2909-4EDF-A58C-A79AFA2CC41E}"/>
              </a:ext>
            </a:extLst>
          </p:cNvPr>
          <p:cNvPicPr>
            <a:picLocks noChangeAspect="1"/>
          </p:cNvPicPr>
          <p:nvPr/>
        </p:nvPicPr>
        <p:blipFill>
          <a:blip r:embed="rId2"/>
          <a:stretch>
            <a:fillRect/>
          </a:stretch>
        </p:blipFill>
        <p:spPr>
          <a:xfrm>
            <a:off x="671823" y="1270878"/>
            <a:ext cx="7525724" cy="4696740"/>
          </a:xfrm>
          <a:prstGeom prst="rect">
            <a:avLst/>
          </a:prstGeom>
        </p:spPr>
      </p:pic>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dirty="0"/>
              <a:t>op5 Monitor: Screenshot 2</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55</a:t>
            </a:fld>
            <a:endParaRPr lang="ru-R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6606234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0"/>
            <a:ext cx="9144000" cy="713184"/>
          </a:xfrm>
        </p:spPr>
        <p:txBody>
          <a:bodyPr/>
          <a:lstStyle/>
          <a:p>
            <a:r>
              <a:rPr lang="en-US" dirty="0" err="1"/>
              <a:t>CyberCop</a:t>
            </a:r>
            <a:r>
              <a:rPr lang="en-US" dirty="0"/>
              <a:t> Scanner </a:t>
            </a:r>
            <a:r>
              <a:rPr lang="en-US" sz="3600" i="1" dirty="0"/>
              <a:t>http://www.nss.co.uk/</a:t>
            </a:r>
            <a:endParaRPr lang="vi-VN" sz="4400" i="1"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56</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5" y="896984"/>
          <a:ext cx="8468724" cy="45603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B8EE42E0-E42D-49C7-A9D9-EBFC69D9BCB3}"/>
              </a:ext>
            </a:extLst>
          </p:cNvPr>
          <p:cNvPicPr>
            <a:picLocks noChangeAspect="1"/>
          </p:cNvPicPr>
          <p:nvPr/>
        </p:nvPicPr>
        <p:blipFill>
          <a:blip r:embed="rId8"/>
          <a:stretch>
            <a:fillRect/>
          </a:stretch>
        </p:blipFill>
        <p:spPr>
          <a:xfrm>
            <a:off x="3223558" y="5413868"/>
            <a:ext cx="2696884" cy="1256154"/>
          </a:xfrm>
          <a:prstGeom prst="rect">
            <a:avLst/>
          </a:prstGeom>
        </p:spPr>
      </p:pic>
    </p:spTree>
    <p:extLst>
      <p:ext uri="{BB962C8B-B14F-4D97-AF65-F5344CB8AC3E}">
        <p14:creationId xmlns:p14="http://schemas.microsoft.com/office/powerpoint/2010/main" val="17119407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0"/>
            <a:ext cx="9144000" cy="713184"/>
          </a:xfrm>
        </p:spPr>
        <p:txBody>
          <a:bodyPr/>
          <a:lstStyle/>
          <a:p>
            <a:r>
              <a:rPr lang="en-US" dirty="0" err="1"/>
              <a:t>CyberCop</a:t>
            </a:r>
            <a:r>
              <a:rPr lang="en-US" dirty="0"/>
              <a:t> Scanner </a:t>
            </a:r>
            <a:r>
              <a:rPr lang="en-US" sz="3600" i="1" dirty="0"/>
              <a:t>(</a:t>
            </a:r>
            <a:r>
              <a:rPr lang="en-US" sz="3600" dirty="0"/>
              <a:t>cont’d)</a:t>
            </a:r>
            <a:endParaRPr lang="vi-VN" sz="4400"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57</a:t>
            </a:fld>
            <a:endParaRPr lang="ru-RU"/>
          </a:p>
        </p:txBody>
      </p:sp>
      <p:grpSp>
        <p:nvGrpSpPr>
          <p:cNvPr id="8" name="Group 7">
            <a:extLst>
              <a:ext uri="{FF2B5EF4-FFF2-40B4-BE49-F238E27FC236}">
                <a16:creationId xmlns:a16="http://schemas.microsoft.com/office/drawing/2014/main" id="{53C578D3-AA4C-4A43-8940-C3C0C7FC7BB1}"/>
              </a:ext>
            </a:extLst>
          </p:cNvPr>
          <p:cNvGrpSpPr/>
          <p:nvPr/>
        </p:nvGrpSpPr>
        <p:grpSpPr>
          <a:xfrm>
            <a:off x="368969" y="839931"/>
            <a:ext cx="8406062" cy="5628602"/>
            <a:chOff x="601520" y="1478751"/>
            <a:chExt cx="8406062" cy="5628602"/>
          </a:xfrm>
        </p:grpSpPr>
        <p:sp>
          <p:nvSpPr>
            <p:cNvPr id="9" name="Rectangle: Rounded Corners 3">
              <a:extLst>
                <a:ext uri="{FF2B5EF4-FFF2-40B4-BE49-F238E27FC236}">
                  <a16:creationId xmlns:a16="http://schemas.microsoft.com/office/drawing/2014/main" id="{B995B4CD-2CAC-4F19-8C3C-186F7E2CC3F2}"/>
                </a:ext>
              </a:extLst>
            </p:cNvPr>
            <p:cNvSpPr/>
            <p:nvPr/>
          </p:nvSpPr>
          <p:spPr>
            <a:xfrm>
              <a:off x="601520" y="1838883"/>
              <a:ext cx="8406062" cy="5268470"/>
            </a:xfrm>
            <a:prstGeom prst="roundRect">
              <a:avLst/>
            </a:prstGeom>
            <a:ln/>
          </p:spPr>
          <p:style>
            <a:lnRef idx="2">
              <a:schemeClr val="accent3"/>
            </a:lnRef>
            <a:fillRef idx="1">
              <a:schemeClr val="lt1"/>
            </a:fillRef>
            <a:effectRef idx="0">
              <a:schemeClr val="accent3"/>
            </a:effectRef>
            <a:fontRef idx="minor">
              <a:schemeClr val="dk1"/>
            </a:fontRef>
          </p:style>
          <p:txBody>
            <a:bodyPr rtlCol="0" anchor="ctr"/>
            <a:lstStyle/>
            <a:p>
              <a:pPr marL="381150" indent="-342900">
                <a:lnSpc>
                  <a:spcPct val="150000"/>
                </a:lnSpc>
                <a:buClr>
                  <a:srgbClr val="FFC000"/>
                </a:buClr>
                <a:buFont typeface="Arial" panose="020B0604020202020204" pitchFamily="34" charset="0"/>
                <a:buChar char="•"/>
              </a:pPr>
              <a:r>
                <a:rPr lang="en-US" spc="-1" dirty="0">
                  <a:solidFill>
                    <a:srgbClr val="000000"/>
                  </a:solidFill>
                  <a:latin typeface="Tahoma"/>
                  <a:ea typeface="Tahoma"/>
                </a:rPr>
                <a:t>Cho </a:t>
              </a:r>
              <a:r>
                <a:rPr lang="en-US" spc="-1" dirty="0" err="1">
                  <a:solidFill>
                    <a:srgbClr val="000000"/>
                  </a:solidFill>
                  <a:latin typeface="Tahoma"/>
                  <a:ea typeface="Tahoma"/>
                </a:rPr>
                <a:t>phép</a:t>
              </a:r>
              <a:r>
                <a:rPr lang="en-US" spc="-1" dirty="0">
                  <a:solidFill>
                    <a:srgbClr val="000000"/>
                  </a:solidFill>
                  <a:latin typeface="Tahoma"/>
                  <a:ea typeface="Tahoma"/>
                </a:rPr>
                <a:t> so </a:t>
              </a:r>
              <a:r>
                <a:rPr lang="en-US" spc="-1" dirty="0" err="1">
                  <a:solidFill>
                    <a:srgbClr val="000000"/>
                  </a:solidFill>
                  <a:latin typeface="Tahoma"/>
                  <a:ea typeface="Tahoma"/>
                </a:rPr>
                <a:t>sánh</a:t>
              </a:r>
              <a:r>
                <a:rPr lang="en-US" spc="-1" dirty="0">
                  <a:solidFill>
                    <a:srgbClr val="000000"/>
                  </a:solidFill>
                  <a:latin typeface="Tahoma"/>
                  <a:ea typeface="Tahoma"/>
                </a:rPr>
                <a:t> </a:t>
              </a:r>
              <a:r>
                <a:rPr lang="en-US" spc="-1" dirty="0" err="1">
                  <a:solidFill>
                    <a:srgbClr val="000000"/>
                  </a:solidFill>
                  <a:latin typeface="Tahoma"/>
                  <a:ea typeface="Tahoma"/>
                </a:rPr>
                <a:t>kết</a:t>
              </a:r>
              <a:r>
                <a:rPr lang="en-US" spc="-1" dirty="0">
                  <a:solidFill>
                    <a:srgbClr val="000000"/>
                  </a:solidFill>
                  <a:latin typeface="Tahoma"/>
                  <a:ea typeface="Tahoma"/>
                </a:rPr>
                <a:t> </a:t>
              </a:r>
              <a:r>
                <a:rPr lang="en-US" spc="-1" dirty="0" err="1">
                  <a:solidFill>
                    <a:srgbClr val="000000"/>
                  </a:solidFill>
                  <a:latin typeface="Tahoma"/>
                  <a:ea typeface="Tahoma"/>
                </a:rPr>
                <a:t>quả</a:t>
              </a:r>
              <a:r>
                <a:rPr lang="en-US" spc="-1" dirty="0">
                  <a:solidFill>
                    <a:srgbClr val="000000"/>
                  </a:solidFill>
                  <a:latin typeface="Tahoma"/>
                  <a:ea typeface="Tahoma"/>
                </a:rPr>
                <a:t> </a:t>
              </a:r>
              <a:r>
                <a:rPr lang="en-US" spc="-1" dirty="0" err="1">
                  <a:solidFill>
                    <a:srgbClr val="000000"/>
                  </a:solidFill>
                  <a:latin typeface="Tahoma"/>
                  <a:ea typeface="Tahoma"/>
                </a:rPr>
                <a:t>đối</a:t>
              </a:r>
              <a:r>
                <a:rPr lang="en-US" spc="-1" dirty="0">
                  <a:solidFill>
                    <a:srgbClr val="000000"/>
                  </a:solidFill>
                  <a:latin typeface="Tahoma"/>
                  <a:ea typeface="Tahoma"/>
                </a:rPr>
                <a:t> </a:t>
              </a:r>
              <a:r>
                <a:rPr lang="en-US" spc="-1" dirty="0" err="1">
                  <a:solidFill>
                    <a:srgbClr val="000000"/>
                  </a:solidFill>
                  <a:latin typeface="Tahoma"/>
                  <a:ea typeface="Tahoma"/>
                </a:rPr>
                <a:t>với</a:t>
              </a:r>
              <a:r>
                <a:rPr lang="en-US" spc="-1" dirty="0">
                  <a:solidFill>
                    <a:srgbClr val="000000"/>
                  </a:solidFill>
                  <a:latin typeface="Tahoma"/>
                  <a:ea typeface="Tahoma"/>
                </a:rPr>
                <a:t> </a:t>
              </a:r>
              <a:r>
                <a:rPr lang="en-US" spc="-1" dirty="0" err="1">
                  <a:solidFill>
                    <a:srgbClr val="000000"/>
                  </a:solidFill>
                  <a:latin typeface="Tahoma"/>
                  <a:ea typeface="Tahoma"/>
                </a:rPr>
                <a:t>hai</a:t>
              </a:r>
              <a:r>
                <a:rPr lang="en-US" spc="-1" dirty="0">
                  <a:solidFill>
                    <a:srgbClr val="000000"/>
                  </a:solidFill>
                  <a:latin typeface="Tahoma"/>
                  <a:ea typeface="Tahoma"/>
                </a:rPr>
                <a:t> </a:t>
              </a:r>
              <a:r>
                <a:rPr lang="en-US" spc="-1" dirty="0" err="1">
                  <a:solidFill>
                    <a:srgbClr val="000000"/>
                  </a:solidFill>
                  <a:latin typeface="Tahoma"/>
                  <a:ea typeface="Tahoma"/>
                </a:rPr>
                <a:t>máy</a:t>
              </a:r>
              <a:r>
                <a:rPr lang="en-US" spc="-1" dirty="0">
                  <a:solidFill>
                    <a:srgbClr val="000000"/>
                  </a:solidFill>
                  <a:latin typeface="Tahoma"/>
                  <a:ea typeface="Tahoma"/>
                </a:rPr>
                <a:t> </a:t>
              </a:r>
              <a:r>
                <a:rPr lang="en-US" spc="-1" dirty="0" err="1">
                  <a:solidFill>
                    <a:srgbClr val="000000"/>
                  </a:solidFill>
                  <a:latin typeface="Tahoma"/>
                  <a:ea typeface="Tahoma"/>
                </a:rPr>
                <a:t>chủ</a:t>
              </a:r>
              <a:r>
                <a:rPr lang="en-US" spc="-1" dirty="0">
                  <a:solidFill>
                    <a:srgbClr val="000000"/>
                  </a:solidFill>
                  <a:latin typeface="Tahoma"/>
                  <a:ea typeface="Tahoma"/>
                </a:rPr>
                <a:t> </a:t>
              </a:r>
              <a:r>
                <a:rPr lang="en-US" spc="-1" dirty="0" err="1">
                  <a:solidFill>
                    <a:srgbClr val="000000"/>
                  </a:solidFill>
                  <a:latin typeface="Tahoma"/>
                  <a:ea typeface="Tahoma"/>
                </a:rPr>
                <a:t>cụ</a:t>
              </a:r>
              <a:r>
                <a:rPr lang="en-US" spc="-1" dirty="0">
                  <a:solidFill>
                    <a:srgbClr val="000000"/>
                  </a:solidFill>
                  <a:latin typeface="Tahoma"/>
                  <a:ea typeface="Tahoma"/>
                </a:rPr>
                <a:t> </a:t>
              </a:r>
              <a:r>
                <a:rPr lang="en-US" spc="-1" dirty="0" err="1">
                  <a:solidFill>
                    <a:srgbClr val="000000"/>
                  </a:solidFill>
                  <a:latin typeface="Tahoma"/>
                  <a:ea typeface="Tahoma"/>
                </a:rPr>
                <a:t>thể</a:t>
              </a:r>
              <a:r>
                <a:rPr lang="en-US" spc="-1" dirty="0">
                  <a:solidFill>
                    <a:srgbClr val="000000"/>
                  </a:solidFill>
                  <a:latin typeface="Tahoma"/>
                  <a:ea typeface="Tahoma"/>
                </a:rPr>
                <a:t> </a:t>
              </a:r>
              <a:r>
                <a:rPr lang="en-US" spc="-1" dirty="0" err="1">
                  <a:solidFill>
                    <a:srgbClr val="000000"/>
                  </a:solidFill>
                  <a:latin typeface="Tahoma"/>
                  <a:ea typeface="Tahoma"/>
                </a:rPr>
                <a:t>theo</a:t>
              </a:r>
              <a:r>
                <a:rPr lang="en-US" spc="-1" dirty="0">
                  <a:solidFill>
                    <a:srgbClr val="000000"/>
                  </a:solidFill>
                  <a:latin typeface="Tahoma"/>
                  <a:ea typeface="Tahoma"/>
                </a:rPr>
                <a:t> IP</a:t>
              </a:r>
            </a:p>
            <a:p>
              <a:pPr marL="381150" indent="-342900">
                <a:lnSpc>
                  <a:spcPct val="150000"/>
                </a:lnSpc>
                <a:buClr>
                  <a:srgbClr val="FFC000"/>
                </a:buClr>
                <a:buFont typeface="Arial" panose="020B0604020202020204" pitchFamily="34" charset="0"/>
                <a:buChar char="•"/>
              </a:pPr>
              <a:r>
                <a:rPr lang="en-US" spc="-1" dirty="0">
                  <a:solidFill>
                    <a:srgbClr val="000000"/>
                  </a:solidFill>
                  <a:latin typeface="Tahoma"/>
                  <a:ea typeface="Tahoma"/>
                </a:rPr>
                <a:t>Cho </a:t>
              </a:r>
              <a:r>
                <a:rPr lang="en-US" spc="-1" dirty="0" err="1">
                  <a:solidFill>
                    <a:srgbClr val="000000"/>
                  </a:solidFill>
                  <a:latin typeface="Tahoma"/>
                  <a:ea typeface="Tahoma"/>
                </a:rPr>
                <a:t>phép</a:t>
              </a:r>
              <a:r>
                <a:rPr lang="en-US" spc="-1" dirty="0">
                  <a:solidFill>
                    <a:srgbClr val="000000"/>
                  </a:solidFill>
                  <a:latin typeface="Tahoma"/>
                  <a:ea typeface="Tahoma"/>
                </a:rPr>
                <a:t> so </a:t>
              </a:r>
              <a:r>
                <a:rPr lang="en-US" spc="-1" dirty="0" err="1">
                  <a:solidFill>
                    <a:srgbClr val="000000"/>
                  </a:solidFill>
                  <a:latin typeface="Tahoma"/>
                  <a:ea typeface="Tahoma"/>
                </a:rPr>
                <a:t>sánh</a:t>
              </a:r>
              <a:r>
                <a:rPr lang="en-US" spc="-1" dirty="0">
                  <a:solidFill>
                    <a:srgbClr val="000000"/>
                  </a:solidFill>
                  <a:latin typeface="Tahoma"/>
                  <a:ea typeface="Tahoma"/>
                </a:rPr>
                <a:t> </a:t>
              </a:r>
              <a:r>
                <a:rPr lang="en-US" spc="-1" dirty="0" err="1">
                  <a:solidFill>
                    <a:srgbClr val="000000"/>
                  </a:solidFill>
                  <a:latin typeface="Tahoma"/>
                  <a:ea typeface="Tahoma"/>
                </a:rPr>
                <a:t>kết</a:t>
              </a:r>
              <a:r>
                <a:rPr lang="en-US" spc="-1" dirty="0">
                  <a:solidFill>
                    <a:srgbClr val="000000"/>
                  </a:solidFill>
                  <a:latin typeface="Tahoma"/>
                  <a:ea typeface="Tahoma"/>
                </a:rPr>
                <a:t> </a:t>
              </a:r>
              <a:r>
                <a:rPr lang="en-US" spc="-1" dirty="0" err="1">
                  <a:solidFill>
                    <a:srgbClr val="000000"/>
                  </a:solidFill>
                  <a:latin typeface="Tahoma"/>
                  <a:ea typeface="Tahoma"/>
                </a:rPr>
                <a:t>quả</a:t>
              </a:r>
              <a:r>
                <a:rPr lang="en-US" spc="-1" dirty="0">
                  <a:solidFill>
                    <a:srgbClr val="000000"/>
                  </a:solidFill>
                  <a:latin typeface="Tahoma"/>
                  <a:ea typeface="Tahoma"/>
                </a:rPr>
                <a:t> </a:t>
              </a:r>
              <a:r>
                <a:rPr lang="en-US" spc="-1" dirty="0" err="1">
                  <a:solidFill>
                    <a:srgbClr val="000000"/>
                  </a:solidFill>
                  <a:latin typeface="Tahoma"/>
                  <a:ea typeface="Tahoma"/>
                </a:rPr>
                <a:t>cho</a:t>
              </a:r>
              <a:r>
                <a:rPr lang="en-US" spc="-1" dirty="0">
                  <a:solidFill>
                    <a:srgbClr val="000000"/>
                  </a:solidFill>
                  <a:latin typeface="Tahoma"/>
                  <a:ea typeface="Tahoma"/>
                </a:rPr>
                <a:t> </a:t>
              </a:r>
              <a:r>
                <a:rPr lang="en-US" spc="-1" dirty="0" err="1">
                  <a:solidFill>
                    <a:srgbClr val="000000"/>
                  </a:solidFill>
                  <a:latin typeface="Tahoma"/>
                  <a:ea typeface="Tahoma"/>
                </a:rPr>
                <a:t>hai</a:t>
              </a:r>
              <a:r>
                <a:rPr lang="en-US" spc="-1" dirty="0">
                  <a:solidFill>
                    <a:srgbClr val="000000"/>
                  </a:solidFill>
                  <a:latin typeface="Tahoma"/>
                  <a:ea typeface="Tahoma"/>
                </a:rPr>
                <a:t> </a:t>
              </a:r>
              <a:r>
                <a:rPr lang="en-US" spc="-1" dirty="0" err="1">
                  <a:solidFill>
                    <a:srgbClr val="000000"/>
                  </a:solidFill>
                  <a:latin typeface="Tahoma"/>
                  <a:ea typeface="Tahoma"/>
                </a:rPr>
                <a:t>phiên</a:t>
              </a:r>
              <a:r>
                <a:rPr lang="en-US" spc="-1" dirty="0">
                  <a:solidFill>
                    <a:srgbClr val="000000"/>
                  </a:solidFill>
                  <a:latin typeface="Tahoma"/>
                  <a:ea typeface="Tahoma"/>
                </a:rPr>
                <a:t> </a:t>
              </a:r>
              <a:r>
                <a:rPr lang="en-US" spc="-1" dirty="0" err="1">
                  <a:solidFill>
                    <a:srgbClr val="000000"/>
                  </a:solidFill>
                  <a:latin typeface="Tahoma"/>
                  <a:ea typeface="Tahoma"/>
                </a:rPr>
                <a:t>quét</a:t>
              </a:r>
              <a:r>
                <a:rPr lang="en-US" spc="-1" dirty="0">
                  <a:solidFill>
                    <a:srgbClr val="000000"/>
                  </a:solidFill>
                  <a:latin typeface="Tahoma"/>
                  <a:ea typeface="Tahoma"/>
                </a:rPr>
                <a:t> </a:t>
              </a:r>
              <a:r>
                <a:rPr lang="en-US" spc="-1" dirty="0" err="1">
                  <a:solidFill>
                    <a:srgbClr val="000000"/>
                  </a:solidFill>
                  <a:latin typeface="Tahoma"/>
                  <a:ea typeface="Tahoma"/>
                </a:rPr>
                <a:t>được</a:t>
              </a:r>
              <a:r>
                <a:rPr lang="en-US" spc="-1" dirty="0">
                  <a:solidFill>
                    <a:srgbClr val="000000"/>
                  </a:solidFill>
                  <a:latin typeface="Tahoma"/>
                  <a:ea typeface="Tahoma"/>
                </a:rPr>
                <a:t> </a:t>
              </a:r>
              <a:r>
                <a:rPr lang="en-US" spc="-1" dirty="0" err="1">
                  <a:solidFill>
                    <a:srgbClr val="000000"/>
                  </a:solidFill>
                  <a:latin typeface="Tahoma"/>
                  <a:ea typeface="Tahoma"/>
                </a:rPr>
                <a:t>chỉ</a:t>
              </a:r>
              <a:r>
                <a:rPr lang="en-US" spc="-1" dirty="0">
                  <a:solidFill>
                    <a:srgbClr val="000000"/>
                  </a:solidFill>
                  <a:latin typeface="Tahoma"/>
                  <a:ea typeface="Tahoma"/>
                </a:rPr>
                <a:t> </a:t>
              </a:r>
              <a:r>
                <a:rPr lang="en-US" spc="-1" dirty="0" err="1">
                  <a:solidFill>
                    <a:srgbClr val="000000"/>
                  </a:solidFill>
                  <a:latin typeface="Tahoma"/>
                  <a:ea typeface="Tahoma"/>
                </a:rPr>
                <a:t>định</a:t>
              </a:r>
              <a:r>
                <a:rPr lang="en-US" spc="-1" dirty="0">
                  <a:solidFill>
                    <a:srgbClr val="000000"/>
                  </a:solidFill>
                  <a:latin typeface="Tahoma"/>
                  <a:ea typeface="Tahoma"/>
                </a:rPr>
                <a:t> </a:t>
              </a:r>
              <a:r>
                <a:rPr lang="en-US" spc="-1" dirty="0" err="1">
                  <a:solidFill>
                    <a:srgbClr val="000000"/>
                  </a:solidFill>
                  <a:latin typeface="Tahoma"/>
                  <a:ea typeface="Tahoma"/>
                </a:rPr>
                <a:t>theo</a:t>
              </a:r>
              <a:r>
                <a:rPr lang="en-US" spc="-1" dirty="0">
                  <a:solidFill>
                    <a:srgbClr val="000000"/>
                  </a:solidFill>
                  <a:latin typeface="Tahoma"/>
                  <a:ea typeface="Tahoma"/>
                </a:rPr>
                <a:t> </a:t>
              </a:r>
              <a:r>
                <a:rPr lang="en-US" spc="-1" dirty="0" err="1">
                  <a:solidFill>
                    <a:srgbClr val="000000"/>
                  </a:solidFill>
                  <a:latin typeface="Tahoma"/>
                  <a:ea typeface="Tahoma"/>
                </a:rPr>
                <a:t>ngày</a:t>
              </a:r>
              <a:r>
                <a:rPr lang="en-US" spc="-1" dirty="0">
                  <a:solidFill>
                    <a:srgbClr val="000000"/>
                  </a:solidFill>
                  <a:latin typeface="Tahoma"/>
                  <a:ea typeface="Tahoma"/>
                </a:rPr>
                <a:t> </a:t>
              </a:r>
              <a:r>
                <a:rPr lang="en-US" spc="-1" dirty="0" err="1">
                  <a:solidFill>
                    <a:srgbClr val="000000"/>
                  </a:solidFill>
                  <a:latin typeface="Tahoma"/>
                  <a:ea typeface="Tahoma"/>
                </a:rPr>
                <a:t>và</a:t>
              </a:r>
              <a:r>
                <a:rPr lang="en-US" spc="-1" dirty="0">
                  <a:solidFill>
                    <a:srgbClr val="000000"/>
                  </a:solidFill>
                  <a:latin typeface="Tahoma"/>
                  <a:ea typeface="Tahoma"/>
                </a:rPr>
                <a:t> </a:t>
              </a:r>
              <a:r>
                <a:rPr lang="en-US" spc="-1" dirty="0" err="1">
                  <a:solidFill>
                    <a:srgbClr val="000000"/>
                  </a:solidFill>
                  <a:latin typeface="Tahoma"/>
                  <a:ea typeface="Tahoma"/>
                </a:rPr>
                <a:t>giờ</a:t>
              </a:r>
              <a:endParaRPr lang="en-US" spc="-1" dirty="0">
                <a:solidFill>
                  <a:srgbClr val="000000"/>
                </a:solidFill>
                <a:latin typeface="Tahoma"/>
                <a:ea typeface="Tahoma"/>
              </a:endParaRPr>
            </a:p>
            <a:p>
              <a:pPr marL="381150" indent="-34290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Cung</a:t>
              </a:r>
              <a:r>
                <a:rPr lang="en-US" spc="-1" dirty="0">
                  <a:solidFill>
                    <a:srgbClr val="000000"/>
                  </a:solidFill>
                  <a:latin typeface="Tahoma"/>
                  <a:ea typeface="Tahoma"/>
                </a:rPr>
                <a:t> </a:t>
              </a:r>
              <a:r>
                <a:rPr lang="en-US" spc="-1" dirty="0" err="1">
                  <a:solidFill>
                    <a:srgbClr val="000000"/>
                  </a:solidFill>
                  <a:latin typeface="Tahoma"/>
                  <a:ea typeface="Tahoma"/>
                </a:rPr>
                <a:t>cấp</a:t>
              </a:r>
              <a:r>
                <a:rPr lang="en-US" spc="-1" dirty="0">
                  <a:solidFill>
                    <a:srgbClr val="000000"/>
                  </a:solidFill>
                  <a:latin typeface="Tahoma"/>
                  <a:ea typeface="Tahoma"/>
                </a:rPr>
                <a:t> </a:t>
              </a:r>
              <a:r>
                <a:rPr lang="en-US" spc="-1" dirty="0" err="1">
                  <a:solidFill>
                    <a:srgbClr val="000000"/>
                  </a:solidFill>
                  <a:latin typeface="Tahoma"/>
                  <a:ea typeface="Tahoma"/>
                </a:rPr>
                <a:t>báo</a:t>
              </a:r>
              <a:r>
                <a:rPr lang="en-US" spc="-1" dirty="0">
                  <a:solidFill>
                    <a:srgbClr val="000000"/>
                  </a:solidFill>
                  <a:latin typeface="Tahoma"/>
                  <a:ea typeface="Tahoma"/>
                </a:rPr>
                <a:t> </a:t>
              </a:r>
              <a:r>
                <a:rPr lang="en-US" spc="-1" dirty="0" err="1">
                  <a:solidFill>
                    <a:srgbClr val="000000"/>
                  </a:solidFill>
                  <a:latin typeface="Tahoma"/>
                  <a:ea typeface="Tahoma"/>
                </a:rPr>
                <a:t>cáo</a:t>
              </a:r>
              <a:r>
                <a:rPr lang="en-US" spc="-1" dirty="0">
                  <a:solidFill>
                    <a:srgbClr val="000000"/>
                  </a:solidFill>
                  <a:latin typeface="Tahoma"/>
                  <a:ea typeface="Tahoma"/>
                </a:rPr>
                <a:t> </a:t>
              </a:r>
              <a:r>
                <a:rPr lang="en-US" spc="-1" dirty="0" err="1">
                  <a:solidFill>
                    <a:srgbClr val="000000"/>
                  </a:solidFill>
                  <a:latin typeface="Tahoma"/>
                  <a:ea typeface="Tahoma"/>
                </a:rPr>
                <a:t>tổng</a:t>
              </a:r>
              <a:r>
                <a:rPr lang="en-US" spc="-1" dirty="0">
                  <a:solidFill>
                    <a:srgbClr val="000000"/>
                  </a:solidFill>
                  <a:latin typeface="Tahoma"/>
                  <a:ea typeface="Tahoma"/>
                </a:rPr>
                <a:t> </a:t>
              </a:r>
              <a:r>
                <a:rPr lang="en-US" spc="-1" dirty="0" err="1">
                  <a:solidFill>
                    <a:srgbClr val="000000"/>
                  </a:solidFill>
                  <a:latin typeface="Tahoma"/>
                  <a:ea typeface="Tahoma"/>
                </a:rPr>
                <a:t>hợp</a:t>
              </a:r>
              <a:r>
                <a:rPr lang="en-US" spc="-1" dirty="0">
                  <a:solidFill>
                    <a:srgbClr val="000000"/>
                  </a:solidFill>
                  <a:latin typeface="Tahoma"/>
                  <a:ea typeface="Tahoma"/>
                </a:rPr>
                <a:t> </a:t>
              </a:r>
              <a:r>
                <a:rPr lang="en-US" spc="-1" dirty="0" err="1">
                  <a:solidFill>
                    <a:srgbClr val="000000"/>
                  </a:solidFill>
                  <a:latin typeface="Tahoma"/>
                  <a:ea typeface="Tahoma"/>
                </a:rPr>
                <a:t>đồ</a:t>
              </a:r>
              <a:r>
                <a:rPr lang="en-US" spc="-1" dirty="0">
                  <a:solidFill>
                    <a:srgbClr val="000000"/>
                  </a:solidFill>
                  <a:latin typeface="Tahoma"/>
                  <a:ea typeface="Tahoma"/>
                </a:rPr>
                <a:t> </a:t>
              </a:r>
              <a:r>
                <a:rPr lang="en-US" spc="-1" dirty="0" err="1">
                  <a:solidFill>
                    <a:srgbClr val="000000"/>
                  </a:solidFill>
                  <a:latin typeface="Tahoma"/>
                  <a:ea typeface="Tahoma"/>
                </a:rPr>
                <a:t>họa</a:t>
              </a:r>
              <a:r>
                <a:rPr lang="en-US" spc="-1" dirty="0">
                  <a:solidFill>
                    <a:srgbClr val="000000"/>
                  </a:solidFill>
                  <a:latin typeface="Tahoma"/>
                  <a:ea typeface="Tahoma"/>
                </a:rPr>
                <a:t> </a:t>
              </a:r>
              <a:r>
                <a:rPr lang="en-US" spc="-1" dirty="0" err="1">
                  <a:solidFill>
                    <a:srgbClr val="000000"/>
                  </a:solidFill>
                  <a:latin typeface="Tahoma"/>
                  <a:ea typeface="Tahoma"/>
                </a:rPr>
                <a:t>với</a:t>
              </a:r>
              <a:r>
                <a:rPr lang="en-US" spc="-1" dirty="0">
                  <a:solidFill>
                    <a:srgbClr val="000000"/>
                  </a:solidFill>
                  <a:latin typeface="Tahoma"/>
                  <a:ea typeface="Tahoma"/>
                </a:rPr>
                <a:t> </a:t>
              </a:r>
              <a:r>
                <a:rPr lang="en-US" spc="-1" dirty="0" err="1">
                  <a:solidFill>
                    <a:srgbClr val="000000"/>
                  </a:solidFill>
                  <a:latin typeface="Tahoma"/>
                  <a:ea typeface="Tahoma"/>
                </a:rPr>
                <a:t>biểu</a:t>
              </a:r>
              <a:r>
                <a:rPr lang="en-US" spc="-1" dirty="0">
                  <a:solidFill>
                    <a:srgbClr val="000000"/>
                  </a:solidFill>
                  <a:latin typeface="Tahoma"/>
                  <a:ea typeface="Tahoma"/>
                </a:rPr>
                <a:t> </a:t>
              </a:r>
              <a:r>
                <a:rPr lang="en-US" spc="-1" dirty="0" err="1">
                  <a:solidFill>
                    <a:srgbClr val="000000"/>
                  </a:solidFill>
                  <a:latin typeface="Tahoma"/>
                  <a:ea typeface="Tahoma"/>
                </a:rPr>
                <a:t>đồ</a:t>
              </a:r>
              <a:r>
                <a:rPr lang="en-US" spc="-1" dirty="0">
                  <a:solidFill>
                    <a:srgbClr val="000000"/>
                  </a:solidFill>
                  <a:latin typeface="Tahoma"/>
                  <a:ea typeface="Tahoma"/>
                </a:rPr>
                <a:t> </a:t>
              </a:r>
              <a:r>
                <a:rPr lang="en-US" spc="-1" dirty="0" err="1">
                  <a:solidFill>
                    <a:srgbClr val="000000"/>
                  </a:solidFill>
                  <a:latin typeface="Tahoma"/>
                  <a:ea typeface="Tahoma"/>
                </a:rPr>
                <a:t>hình</a:t>
              </a:r>
              <a:r>
                <a:rPr lang="en-US" spc="-1" dirty="0">
                  <a:solidFill>
                    <a:srgbClr val="000000"/>
                  </a:solidFill>
                  <a:latin typeface="Tahoma"/>
                  <a:ea typeface="Tahoma"/>
                </a:rPr>
                <a:t> </a:t>
              </a:r>
              <a:r>
                <a:rPr lang="en-US" spc="-1" dirty="0" err="1">
                  <a:solidFill>
                    <a:srgbClr val="000000"/>
                  </a:solidFill>
                  <a:latin typeface="Tahoma"/>
                  <a:ea typeface="Tahoma"/>
                </a:rPr>
                <a:t>tròn</a:t>
              </a:r>
              <a:r>
                <a:rPr lang="en-US" spc="-1" dirty="0">
                  <a:solidFill>
                    <a:srgbClr val="000000"/>
                  </a:solidFill>
                  <a:latin typeface="Tahoma"/>
                  <a:ea typeface="Tahoma"/>
                </a:rPr>
                <a:t> </a:t>
              </a:r>
              <a:r>
                <a:rPr lang="en-US" spc="-1" dirty="0" err="1">
                  <a:solidFill>
                    <a:srgbClr val="000000"/>
                  </a:solidFill>
                  <a:latin typeface="Tahoma"/>
                  <a:ea typeface="Tahoma"/>
                </a:rPr>
                <a:t>cho</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danh</a:t>
              </a:r>
              <a:r>
                <a:rPr lang="en-US" spc="-1" dirty="0">
                  <a:solidFill>
                    <a:srgbClr val="000000"/>
                  </a:solidFill>
                  <a:latin typeface="Tahoma"/>
                  <a:ea typeface="Tahoma"/>
                </a:rPr>
                <a:t> </a:t>
              </a:r>
              <a:r>
                <a:rPr lang="en-US" spc="-1" dirty="0" err="1">
                  <a:solidFill>
                    <a:srgbClr val="000000"/>
                  </a:solidFill>
                  <a:latin typeface="Tahoma"/>
                  <a:ea typeface="Tahoma"/>
                </a:rPr>
                <a:t>mục</a:t>
              </a:r>
              <a:r>
                <a:rPr lang="en-US" spc="-1" dirty="0">
                  <a:solidFill>
                    <a:srgbClr val="000000"/>
                  </a:solidFill>
                  <a:latin typeface="Tahoma"/>
                  <a:ea typeface="Tahoma"/>
                </a:rPr>
                <a:t> </a:t>
              </a:r>
              <a:r>
                <a:rPr lang="en-US" spc="-1" dirty="0" err="1">
                  <a:solidFill>
                    <a:srgbClr val="000000"/>
                  </a:solidFill>
                  <a:latin typeface="Tahoma"/>
                  <a:ea typeface="Tahoma"/>
                </a:rPr>
                <a:t>báo</a:t>
              </a:r>
              <a:r>
                <a:rPr lang="en-US" spc="-1" dirty="0">
                  <a:solidFill>
                    <a:srgbClr val="000000"/>
                  </a:solidFill>
                  <a:latin typeface="Tahoma"/>
                  <a:ea typeface="Tahoma"/>
                </a:rPr>
                <a:t> </a:t>
              </a:r>
              <a:r>
                <a:rPr lang="en-US" spc="-1" dirty="0" err="1">
                  <a:solidFill>
                    <a:srgbClr val="000000"/>
                  </a:solidFill>
                  <a:latin typeface="Tahoma"/>
                  <a:ea typeface="Tahoma"/>
                </a:rPr>
                <a:t>cáo</a:t>
              </a:r>
              <a:r>
                <a:rPr lang="en-US" spc="-1" dirty="0">
                  <a:solidFill>
                    <a:srgbClr val="000000"/>
                  </a:solidFill>
                  <a:latin typeface="Tahoma"/>
                  <a:ea typeface="Tahoma"/>
                </a:rPr>
                <a:t> </a:t>
              </a:r>
              <a:r>
                <a:rPr lang="en-US" spc="-1" dirty="0" err="1">
                  <a:solidFill>
                    <a:srgbClr val="000000"/>
                  </a:solidFill>
                  <a:latin typeface="Tahoma"/>
                  <a:ea typeface="Tahoma"/>
                </a:rPr>
                <a:t>khác</a:t>
              </a:r>
              <a:r>
                <a:rPr lang="en-US" spc="-1" dirty="0">
                  <a:solidFill>
                    <a:srgbClr val="000000"/>
                  </a:solidFill>
                  <a:latin typeface="Tahoma"/>
                  <a:ea typeface="Tahoma"/>
                </a:rPr>
                <a:t> </a:t>
              </a:r>
              <a:r>
                <a:rPr lang="en-US" spc="-1" dirty="0" err="1">
                  <a:solidFill>
                    <a:srgbClr val="000000"/>
                  </a:solidFill>
                  <a:latin typeface="Tahoma"/>
                  <a:ea typeface="Tahoma"/>
                </a:rPr>
                <a:t>nhau</a:t>
              </a:r>
              <a:r>
                <a:rPr lang="en-US" spc="-1" dirty="0">
                  <a:solidFill>
                    <a:srgbClr val="000000"/>
                  </a:solidFill>
                  <a:latin typeface="Tahoma"/>
                  <a:ea typeface="Tahoma"/>
                </a:rPr>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liên</a:t>
              </a:r>
              <a:r>
                <a:rPr lang="en-US" spc="-1" dirty="0">
                  <a:solidFill>
                    <a:srgbClr val="000000"/>
                  </a:solidFill>
                  <a:latin typeface="Tahoma"/>
                  <a:ea typeface="Tahoma"/>
                </a:rPr>
                <a:t> </a:t>
              </a:r>
              <a:r>
                <a:rPr lang="en-US" spc="-1" dirty="0" err="1">
                  <a:solidFill>
                    <a:srgbClr val="000000"/>
                  </a:solidFill>
                  <a:latin typeface="Tahoma"/>
                  <a:ea typeface="Tahoma"/>
                </a:rPr>
                <a:t>tục</a:t>
              </a:r>
              <a:r>
                <a:rPr lang="en-US" spc="-1" dirty="0">
                  <a:solidFill>
                    <a:srgbClr val="000000"/>
                  </a:solidFill>
                  <a:latin typeface="Tahoma"/>
                  <a:ea typeface="Tahoma"/>
                </a:rPr>
                <a:t>, </a:t>
              </a:r>
              <a:r>
                <a:rPr lang="en-US" spc="-1" dirty="0" err="1">
                  <a:solidFill>
                    <a:srgbClr val="000000"/>
                  </a:solidFill>
                  <a:latin typeface="Tahoma"/>
                  <a:ea typeface="Tahoma"/>
                </a:rPr>
                <a:t>Sự</a:t>
              </a:r>
              <a:r>
                <a:rPr lang="en-US" spc="-1" dirty="0">
                  <a:solidFill>
                    <a:srgbClr val="000000"/>
                  </a:solidFill>
                  <a:latin typeface="Tahoma"/>
                  <a:ea typeface="Tahoma"/>
                </a:rPr>
                <a:t> </a:t>
              </a:r>
              <a:r>
                <a:rPr lang="en-US" spc="-1" dirty="0" err="1">
                  <a:solidFill>
                    <a:srgbClr val="000000"/>
                  </a:solidFill>
                  <a:latin typeface="Tahoma"/>
                  <a:ea typeface="Tahoma"/>
                </a:rPr>
                <a:t>dễ</a:t>
              </a:r>
              <a:r>
                <a:rPr lang="en-US" spc="-1" dirty="0">
                  <a:solidFill>
                    <a:srgbClr val="000000"/>
                  </a:solidFill>
                  <a:latin typeface="Tahoma"/>
                  <a:ea typeface="Tahoma"/>
                </a:rPr>
                <a:t> </a:t>
              </a:r>
              <a:r>
                <a:rPr lang="en-US" spc="-1" dirty="0" err="1">
                  <a:solidFill>
                    <a:srgbClr val="000000"/>
                  </a:solidFill>
                  <a:latin typeface="Tahoma"/>
                  <a:ea typeface="Tahoma"/>
                </a:rPr>
                <a:t>sửa</a:t>
              </a:r>
              <a:r>
                <a:rPr lang="en-US" spc="-1" dirty="0">
                  <a:solidFill>
                    <a:srgbClr val="000000"/>
                  </a:solidFill>
                  <a:latin typeface="Tahoma"/>
                  <a:ea typeface="Tahoma"/>
                </a:rPr>
                <a:t> </a:t>
              </a:r>
              <a:r>
                <a:rPr lang="en-US" spc="-1" dirty="0" err="1">
                  <a:solidFill>
                    <a:srgbClr val="000000"/>
                  </a:solidFill>
                  <a:latin typeface="Tahoma"/>
                  <a:ea typeface="Tahoma"/>
                </a:rPr>
                <a:t>chữa</a:t>
              </a:r>
              <a:r>
                <a:rPr lang="en-US" spc="-1" dirty="0">
                  <a:solidFill>
                    <a:srgbClr val="000000"/>
                  </a:solidFill>
                  <a:latin typeface="Tahoma"/>
                  <a:ea typeface="Tahoma"/>
                </a:rPr>
                <a:t>, </a:t>
              </a:r>
              <a:r>
                <a:rPr lang="en-US" spc="-1" dirty="0" err="1">
                  <a:solidFill>
                    <a:srgbClr val="000000"/>
                  </a:solidFill>
                  <a:latin typeface="Tahoma"/>
                  <a:ea typeface="Tahoma"/>
                </a:rPr>
                <a:t>Hiệp</a:t>
              </a:r>
              <a:r>
                <a:rPr lang="en-US" spc="-1" dirty="0">
                  <a:solidFill>
                    <a:srgbClr val="000000"/>
                  </a:solidFill>
                  <a:latin typeface="Tahoma"/>
                  <a:ea typeface="Tahoma"/>
                </a:rPr>
                <a:t> </a:t>
              </a:r>
              <a:r>
                <a:rPr lang="en-US" spc="-1" dirty="0" err="1">
                  <a:solidFill>
                    <a:srgbClr val="000000"/>
                  </a:solidFill>
                  <a:latin typeface="Tahoma"/>
                  <a:ea typeface="Tahoma"/>
                </a:rPr>
                <a:t>ước</a:t>
              </a:r>
              <a:r>
                <a:rPr lang="en-US" spc="-1" dirty="0">
                  <a:solidFill>
                    <a:srgbClr val="000000"/>
                  </a:solidFill>
                  <a:latin typeface="Tahoma"/>
                  <a:ea typeface="Tahoma"/>
                </a:rPr>
                <a:t> </a:t>
              </a:r>
              <a:r>
                <a:rPr lang="en-US" spc="-1" dirty="0" err="1">
                  <a:solidFill>
                    <a:srgbClr val="000000"/>
                  </a:solidFill>
                  <a:latin typeface="Tahoma"/>
                  <a:ea typeface="Tahoma"/>
                </a:rPr>
                <a:t>của</a:t>
              </a:r>
              <a:r>
                <a:rPr lang="en-US" spc="-1" dirty="0">
                  <a:solidFill>
                    <a:srgbClr val="000000"/>
                  </a:solidFill>
                  <a:latin typeface="Tahoma"/>
                  <a:ea typeface="Tahoma"/>
                </a:rPr>
                <a:t> </a:t>
              </a:r>
              <a:r>
                <a:rPr lang="en-US" spc="-1" dirty="0" err="1">
                  <a:solidFill>
                    <a:srgbClr val="000000"/>
                  </a:solidFill>
                  <a:latin typeface="Tahoma"/>
                  <a:ea typeface="Tahoma"/>
                </a:rPr>
                <a:t>tôi</a:t>
              </a:r>
              <a:r>
                <a:rPr lang="en-US" spc="-1" dirty="0">
                  <a:solidFill>
                    <a:srgbClr val="000000"/>
                  </a:solidFill>
                  <a:latin typeface="Tahoma"/>
                  <a:ea typeface="Tahoma"/>
                </a:rPr>
                <a:t>,</a:t>
              </a:r>
              <a:r>
                <a:rPr lang="en-US" spc="-1" dirty="0"/>
                <a:t>  </a:t>
              </a:r>
              <a:r>
                <a:rPr lang="en-US" spc="-1" dirty="0" err="1">
                  <a:solidFill>
                    <a:srgbClr val="000000"/>
                  </a:solidFill>
                  <a:latin typeface="Tahoma"/>
                  <a:ea typeface="Tahoma"/>
                </a:rPr>
                <a:t>Mức</a:t>
              </a:r>
              <a:r>
                <a:rPr lang="en-US" spc="-1" dirty="0">
                  <a:solidFill>
                    <a:srgbClr val="000000"/>
                  </a:solidFill>
                  <a:latin typeface="Tahoma"/>
                  <a:ea typeface="Tahoma"/>
                </a:rPr>
                <a:t> </a:t>
              </a:r>
              <a:r>
                <a:rPr lang="en-US" spc="-1" dirty="0" err="1">
                  <a:solidFill>
                    <a:srgbClr val="000000"/>
                  </a:solidFill>
                  <a:latin typeface="Tahoma"/>
                  <a:ea typeface="Tahoma"/>
                </a:rPr>
                <a:t>độ</a:t>
              </a:r>
              <a:r>
                <a:rPr lang="en-US" spc="-1" dirty="0">
                  <a:solidFill>
                    <a:srgbClr val="000000"/>
                  </a:solidFill>
                  <a:latin typeface="Tahoma"/>
                  <a:ea typeface="Tahoma"/>
                </a:rPr>
                <a:t> </a:t>
              </a:r>
              <a:r>
                <a:rPr lang="en-US" spc="-1" dirty="0" err="1">
                  <a:solidFill>
                    <a:srgbClr val="000000"/>
                  </a:solidFill>
                  <a:latin typeface="Tahoma"/>
                  <a:ea typeface="Tahoma"/>
                </a:rPr>
                <a:t>phổ</a:t>
              </a:r>
              <a:r>
                <a:rPr lang="en-US" spc="-1" dirty="0">
                  <a:solidFill>
                    <a:srgbClr val="000000"/>
                  </a:solidFill>
                  <a:latin typeface="Tahoma"/>
                  <a:ea typeface="Tahoma"/>
                </a:rPr>
                <a:t> </a:t>
              </a:r>
              <a:r>
                <a:rPr lang="en-US" spc="-1" dirty="0" err="1">
                  <a:solidFill>
                    <a:srgbClr val="000000"/>
                  </a:solidFill>
                  <a:latin typeface="Tahoma"/>
                  <a:ea typeface="Tahoma"/>
                </a:rPr>
                <a:t>biến</a:t>
              </a:r>
              <a:r>
                <a:rPr lang="en-US" spc="-1" dirty="0">
                  <a:solidFill>
                    <a:srgbClr val="000000"/>
                  </a:solidFill>
                  <a:latin typeface="Tahoma"/>
                  <a:ea typeface="Tahoma"/>
                </a:rPr>
                <a:t>, </a:t>
              </a:r>
              <a:r>
                <a:rPr lang="en-US" spc="-1" dirty="0" err="1">
                  <a:solidFill>
                    <a:srgbClr val="000000"/>
                  </a:solidFill>
                  <a:latin typeface="Tahoma"/>
                  <a:ea typeface="Tahoma"/>
                </a:rPr>
                <a:t>Yếu</a:t>
              </a:r>
              <a:r>
                <a:rPr lang="en-US" spc="-1" dirty="0">
                  <a:solidFill>
                    <a:srgbClr val="000000"/>
                  </a:solidFill>
                  <a:latin typeface="Tahoma"/>
                  <a:ea typeface="Tahoma"/>
                </a:rPr>
                <a:t> </a:t>
              </a:r>
              <a:r>
                <a:rPr lang="en-US" spc="-1" dirty="0" err="1">
                  <a:solidFill>
                    <a:srgbClr val="000000"/>
                  </a:solidFill>
                  <a:latin typeface="Tahoma"/>
                  <a:ea typeface="Tahoma"/>
                </a:rPr>
                <a:t>tố</a:t>
              </a:r>
              <a:r>
                <a:rPr lang="en-US" spc="-1" dirty="0">
                  <a:solidFill>
                    <a:srgbClr val="000000"/>
                  </a:solidFill>
                  <a:latin typeface="Tahoma"/>
                  <a:ea typeface="Tahoma"/>
                </a:rPr>
                <a:t> </a:t>
              </a:r>
              <a:r>
                <a:rPr lang="en-US" spc="-1" dirty="0" err="1">
                  <a:solidFill>
                    <a:srgbClr val="000000"/>
                  </a:solidFill>
                  <a:latin typeface="Tahoma"/>
                  <a:ea typeface="Tahoma"/>
                </a:rPr>
                <a:t>rủi</a:t>
              </a:r>
              <a:r>
                <a:rPr lang="en-US" spc="-1" dirty="0">
                  <a:solidFill>
                    <a:srgbClr val="000000"/>
                  </a:solidFill>
                  <a:latin typeface="Tahoma"/>
                  <a:ea typeface="Tahoma"/>
                </a:rPr>
                <a:t> </a:t>
              </a:r>
              <a:r>
                <a:rPr lang="en-US" spc="-1" dirty="0" err="1">
                  <a:solidFill>
                    <a:srgbClr val="000000"/>
                  </a:solidFill>
                  <a:latin typeface="Tahoma"/>
                  <a:ea typeface="Tahoma"/>
                </a:rPr>
                <a:t>ro</a:t>
              </a:r>
              <a:r>
                <a:rPr lang="en-US" spc="-1" dirty="0">
                  <a:solidFill>
                    <a:srgbClr val="000000"/>
                  </a:solidFill>
                  <a:latin typeface="Tahoma"/>
                  <a:ea typeface="Tahoma"/>
                </a:rPr>
                <a:t>, </a:t>
              </a:r>
              <a:r>
                <a:rPr lang="en-US" spc="-1" dirty="0" err="1">
                  <a:solidFill>
                    <a:srgbClr val="000000"/>
                  </a:solidFill>
                  <a:latin typeface="Tahoma"/>
                  <a:ea typeface="Tahoma"/>
                </a:rPr>
                <a:t>Nguyên</a:t>
              </a:r>
              <a:r>
                <a:rPr lang="en-US" spc="-1" dirty="0">
                  <a:solidFill>
                    <a:srgbClr val="000000"/>
                  </a:solidFill>
                  <a:latin typeface="Tahoma"/>
                  <a:ea typeface="Tahoma"/>
                </a:rPr>
                <a:t> </a:t>
              </a:r>
              <a:r>
                <a:rPr lang="en-US" spc="-1" dirty="0" err="1">
                  <a:solidFill>
                    <a:srgbClr val="000000"/>
                  </a:solidFill>
                  <a:latin typeface="Tahoma"/>
                  <a:ea typeface="Tahoma"/>
                </a:rPr>
                <a:t>nhân</a:t>
              </a:r>
              <a:r>
                <a:rPr lang="en-US" spc="-1" dirty="0">
                  <a:solidFill>
                    <a:srgbClr val="000000"/>
                  </a:solidFill>
                  <a:latin typeface="Tahoma"/>
                  <a:ea typeface="Tahoma"/>
                </a:rPr>
                <a:t> </a:t>
              </a:r>
              <a:r>
                <a:rPr lang="en-US" spc="-1" dirty="0" err="1">
                  <a:solidFill>
                    <a:srgbClr val="000000"/>
                  </a:solidFill>
                  <a:latin typeface="Tahoma"/>
                  <a:ea typeface="Tahoma"/>
                </a:rPr>
                <a:t>gốc</a:t>
              </a:r>
              <a:r>
                <a:rPr lang="en-US" spc="-1" dirty="0">
                  <a:solidFill>
                    <a:srgbClr val="000000"/>
                  </a:solidFill>
                  <a:latin typeface="Tahoma"/>
                  <a:ea typeface="Tahoma"/>
                </a:rPr>
                <a:t> </a:t>
              </a:r>
              <a:r>
                <a:rPr lang="en-US" spc="-1" dirty="0" err="1">
                  <a:solidFill>
                    <a:srgbClr val="000000"/>
                  </a:solidFill>
                  <a:latin typeface="Tahoma"/>
                  <a:ea typeface="Tahoma"/>
                </a:rPr>
                <a:t>rễ</a:t>
              </a:r>
              <a:r>
                <a:rPr lang="en-US" spc="-1" dirty="0">
                  <a:solidFill>
                    <a:srgbClr val="000000"/>
                  </a:solidFill>
                  <a:latin typeface="Tahoma"/>
                  <a:ea typeface="Tahoma"/>
                </a:rPr>
                <a:t>)</a:t>
              </a:r>
            </a:p>
            <a:p>
              <a:pPr marL="381150" indent="-34290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Hiển</a:t>
              </a:r>
              <a:r>
                <a:rPr lang="en-US" spc="-1" dirty="0">
                  <a:solidFill>
                    <a:srgbClr val="000000"/>
                  </a:solidFill>
                  <a:latin typeface="Tahoma"/>
                  <a:ea typeface="Tahoma"/>
                </a:rPr>
                <a:t> </a:t>
              </a:r>
              <a:r>
                <a:rPr lang="en-US" spc="-1" dirty="0" err="1">
                  <a:solidFill>
                    <a:srgbClr val="000000"/>
                  </a:solidFill>
                  <a:latin typeface="Tahoma"/>
                  <a:ea typeface="Tahoma"/>
                </a:rPr>
                <a:t>thị</a:t>
              </a:r>
              <a:r>
                <a:rPr lang="en-US" spc="-1" dirty="0">
                  <a:solidFill>
                    <a:srgbClr val="000000"/>
                  </a:solidFill>
                  <a:latin typeface="Tahoma"/>
                  <a:ea typeface="Tahoma"/>
                </a:rPr>
                <a:t> </a:t>
              </a:r>
              <a:r>
                <a:rPr lang="en-US" spc="-1" dirty="0" err="1">
                  <a:solidFill>
                    <a:srgbClr val="000000"/>
                  </a:solidFill>
                  <a:latin typeface="Tahoma"/>
                  <a:ea typeface="Tahoma"/>
                </a:rPr>
                <a:t>kết</a:t>
              </a:r>
              <a:r>
                <a:rPr lang="en-US" spc="-1" dirty="0">
                  <a:solidFill>
                    <a:srgbClr val="000000"/>
                  </a:solidFill>
                  <a:latin typeface="Tahoma"/>
                  <a:ea typeface="Tahoma"/>
                </a:rPr>
                <a:t> </a:t>
              </a:r>
              <a:r>
                <a:rPr lang="en-US" spc="-1" dirty="0" err="1">
                  <a:solidFill>
                    <a:srgbClr val="000000"/>
                  </a:solidFill>
                  <a:latin typeface="Tahoma"/>
                  <a:ea typeface="Tahoma"/>
                </a:rPr>
                <a:t>quả</a:t>
              </a:r>
              <a:r>
                <a:rPr lang="en-US" spc="-1" dirty="0">
                  <a:solidFill>
                    <a:srgbClr val="000000"/>
                  </a:solidFill>
                  <a:latin typeface="Tahoma"/>
                  <a:ea typeface="Tahoma"/>
                </a:rPr>
                <a:t> </a:t>
              </a:r>
              <a:r>
                <a:rPr lang="en-US" spc="-1" dirty="0" err="1">
                  <a:solidFill>
                    <a:srgbClr val="000000"/>
                  </a:solidFill>
                  <a:latin typeface="Tahoma"/>
                  <a:ea typeface="Tahoma"/>
                </a:rPr>
                <a:t>theo</a:t>
              </a:r>
              <a:r>
                <a:rPr lang="en-US" spc="-1" dirty="0">
                  <a:solidFill>
                    <a:srgbClr val="000000"/>
                  </a:solidFill>
                  <a:latin typeface="Tahoma"/>
                  <a:ea typeface="Tahoma"/>
                </a:rPr>
                <a:t> </a:t>
              </a:r>
              <a:r>
                <a:rPr lang="en-US" spc="-1" dirty="0" err="1">
                  <a:solidFill>
                    <a:srgbClr val="000000"/>
                  </a:solidFill>
                  <a:latin typeface="Tahoma"/>
                  <a:ea typeface="Tahoma"/>
                </a:rPr>
                <a:t>độ</a:t>
              </a:r>
              <a:r>
                <a:rPr lang="en-US" spc="-1" dirty="0">
                  <a:solidFill>
                    <a:srgbClr val="000000"/>
                  </a:solidFill>
                  <a:latin typeface="Tahoma"/>
                  <a:ea typeface="Tahoma"/>
                </a:rPr>
                <a:t> </a:t>
              </a:r>
              <a:r>
                <a:rPr lang="en-US" spc="-1" dirty="0" err="1">
                  <a:solidFill>
                    <a:srgbClr val="000000"/>
                  </a:solidFill>
                  <a:latin typeface="Tahoma"/>
                  <a:ea typeface="Tahoma"/>
                </a:rPr>
                <a:t>khó</a:t>
              </a:r>
              <a:r>
                <a:rPr lang="en-US" spc="-1" dirty="0">
                  <a:solidFill>
                    <a:srgbClr val="000000"/>
                  </a:solidFill>
                  <a:latin typeface="Tahoma"/>
                  <a:ea typeface="Tahoma"/>
                </a:rPr>
                <a:t> </a:t>
              </a:r>
              <a:r>
                <a:rPr lang="en-US" spc="-1" dirty="0" err="1">
                  <a:solidFill>
                    <a:srgbClr val="000000"/>
                  </a:solidFill>
                  <a:latin typeface="Tahoma"/>
                  <a:ea typeface="Tahoma"/>
                </a:rPr>
                <a:t>liên</a:t>
              </a:r>
              <a:r>
                <a:rPr lang="en-US" spc="-1" dirty="0">
                  <a:solidFill>
                    <a:srgbClr val="000000"/>
                  </a:solidFill>
                  <a:latin typeface="Tahoma"/>
                  <a:ea typeface="Tahoma"/>
                </a:rPr>
                <a:t> </a:t>
              </a:r>
              <a:r>
                <a:rPr lang="en-US" spc="-1" dirty="0" err="1">
                  <a:solidFill>
                    <a:srgbClr val="000000"/>
                  </a:solidFill>
                  <a:latin typeface="Tahoma"/>
                  <a:ea typeface="Tahoma"/>
                </a:rPr>
                <a:t>quan</a:t>
              </a:r>
              <a:r>
                <a:rPr lang="en-US" spc="-1" dirty="0">
                  <a:solidFill>
                    <a:srgbClr val="000000"/>
                  </a:solidFill>
                  <a:latin typeface="Tahoma"/>
                  <a:ea typeface="Tahoma"/>
                </a:rPr>
                <a:t> </a:t>
              </a:r>
              <a:r>
                <a:rPr lang="en-US" spc="-1" dirty="0" err="1">
                  <a:solidFill>
                    <a:srgbClr val="000000"/>
                  </a:solidFill>
                  <a:latin typeface="Tahoma"/>
                  <a:ea typeface="Tahoma"/>
                </a:rPr>
                <a:t>đến</a:t>
              </a:r>
              <a:r>
                <a:rPr lang="en-US" spc="-1" dirty="0">
                  <a:solidFill>
                    <a:srgbClr val="000000"/>
                  </a:solidFill>
                  <a:latin typeface="Tahoma"/>
                  <a:ea typeface="Tahoma"/>
                </a:rPr>
                <a:t> </a:t>
              </a:r>
              <a:r>
                <a:rPr lang="en-US" spc="-1" dirty="0" err="1">
                  <a:solidFill>
                    <a:srgbClr val="000000"/>
                  </a:solidFill>
                  <a:latin typeface="Tahoma"/>
                  <a:ea typeface="Tahoma"/>
                </a:rPr>
                <a:t>việc</a:t>
              </a:r>
              <a:r>
                <a:rPr lang="en-US" spc="-1" dirty="0">
                  <a:solidFill>
                    <a:srgbClr val="000000"/>
                  </a:solidFill>
                  <a:latin typeface="Tahoma"/>
                  <a:ea typeface="Tahoma"/>
                </a:rPr>
                <a:t> </a:t>
              </a:r>
              <a:r>
                <a:rPr lang="en-US" spc="-1" dirty="0" err="1">
                  <a:solidFill>
                    <a:srgbClr val="000000"/>
                  </a:solidFill>
                  <a:latin typeface="Tahoma"/>
                  <a:ea typeface="Tahoma"/>
                </a:rPr>
                <a:t>khai</a:t>
              </a:r>
              <a:r>
                <a:rPr lang="en-US" spc="-1" dirty="0">
                  <a:solidFill>
                    <a:srgbClr val="000000"/>
                  </a:solidFill>
                  <a:latin typeface="Tahoma"/>
                  <a:ea typeface="Tahoma"/>
                </a:rPr>
                <a:t> </a:t>
              </a:r>
              <a:r>
                <a:rPr lang="en-US" spc="-1" dirty="0" err="1">
                  <a:solidFill>
                    <a:srgbClr val="000000"/>
                  </a:solidFill>
                  <a:latin typeface="Tahoma"/>
                  <a:ea typeface="Tahoma"/>
                </a:rPr>
                <a:t>thác</a:t>
              </a:r>
              <a:r>
                <a:rPr lang="en-US" spc="-1" dirty="0">
                  <a:solidFill>
                    <a:srgbClr val="000000"/>
                  </a:solidFill>
                  <a:latin typeface="Tahoma"/>
                  <a:ea typeface="Tahoma"/>
                </a:rPr>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dễ</a:t>
              </a:r>
              <a:r>
                <a:rPr lang="en-US" spc="-1" dirty="0">
                  <a:solidFill>
                    <a:srgbClr val="000000"/>
                  </a:solidFill>
                  <a:latin typeface="Tahoma"/>
                  <a:ea typeface="Tahoma"/>
                </a:rPr>
                <a:t> </a:t>
              </a:r>
              <a:r>
                <a:rPr lang="en-US" spc="-1" dirty="0" err="1">
                  <a:solidFill>
                    <a:srgbClr val="000000"/>
                  </a:solidFill>
                  <a:latin typeface="Tahoma"/>
                  <a:ea typeface="Tahoma"/>
                </a:rPr>
                <a:t>bị</a:t>
              </a:r>
              <a:r>
                <a:rPr lang="en-US" spc="-1" dirty="0">
                  <a:solidFill>
                    <a:srgbClr val="000000"/>
                  </a:solidFill>
                  <a:latin typeface="Tahoma"/>
                  <a:ea typeface="Tahoma"/>
                </a:rPr>
                <a:t> </a:t>
              </a:r>
              <a:r>
                <a:rPr lang="en-US" spc="-1" dirty="0" err="1">
                  <a:solidFill>
                    <a:srgbClr val="000000"/>
                  </a:solidFill>
                  <a:latin typeface="Tahoma"/>
                  <a:ea typeface="Tahoma"/>
                </a:rPr>
                <a:t>tổn</a:t>
              </a:r>
              <a:r>
                <a:rPr lang="en-US" spc="-1" dirty="0">
                  <a:solidFill>
                    <a:srgbClr val="000000"/>
                  </a:solidFill>
                  <a:latin typeface="Tahoma"/>
                  <a:ea typeface="Tahoma"/>
                </a:rPr>
                <a:t> </a:t>
              </a:r>
              <a:r>
                <a:rPr lang="en-US" spc="-1" dirty="0" err="1">
                  <a:solidFill>
                    <a:srgbClr val="000000"/>
                  </a:solidFill>
                  <a:latin typeface="Tahoma"/>
                  <a:ea typeface="Tahoma"/>
                </a:rPr>
                <a:t>thương</a:t>
              </a:r>
              <a:r>
                <a:rPr lang="en-US" spc="-1" dirty="0">
                  <a:solidFill>
                    <a:srgbClr val="000000"/>
                  </a:solidFill>
                  <a:latin typeface="Tahoma"/>
                  <a:ea typeface="Tahoma"/>
                </a:rPr>
                <a:t> (</a:t>
              </a:r>
              <a:r>
                <a:rPr lang="en-US" spc="-1" dirty="0" err="1">
                  <a:solidFill>
                    <a:srgbClr val="000000"/>
                  </a:solidFill>
                  <a:latin typeface="Tahoma"/>
                  <a:ea typeface="Tahoma"/>
                </a:rPr>
                <a:t>Thấp</a:t>
              </a:r>
              <a:r>
                <a:rPr lang="en-US" spc="-1" dirty="0">
                  <a:solidFill>
                    <a:srgbClr val="000000"/>
                  </a:solidFill>
                  <a:latin typeface="Tahoma"/>
                  <a:ea typeface="Tahoma"/>
                </a:rPr>
                <a:t>, </a:t>
              </a:r>
              <a:r>
                <a:rPr lang="en-US" spc="-1" dirty="0" err="1">
                  <a:solidFill>
                    <a:srgbClr val="000000"/>
                  </a:solidFill>
                  <a:latin typeface="Tahoma"/>
                  <a:ea typeface="Tahoma"/>
                </a:rPr>
                <a:t>Trung</a:t>
              </a:r>
              <a:r>
                <a:rPr lang="en-US" spc="-1" dirty="0">
                  <a:solidFill>
                    <a:srgbClr val="000000"/>
                  </a:solidFill>
                  <a:latin typeface="Tahoma"/>
                  <a:ea typeface="Tahoma"/>
                </a:rPr>
                <a:t> </a:t>
              </a:r>
              <a:r>
                <a:rPr lang="en-US" spc="-1" dirty="0" err="1">
                  <a:solidFill>
                    <a:srgbClr val="000000"/>
                  </a:solidFill>
                  <a:latin typeface="Tahoma"/>
                  <a:ea typeface="Tahoma"/>
                </a:rPr>
                <a:t>bình</a:t>
              </a:r>
              <a:r>
                <a:rPr lang="en-US" spc="-1" dirty="0">
                  <a:solidFill>
                    <a:srgbClr val="000000"/>
                  </a:solidFill>
                  <a:latin typeface="Tahoma"/>
                  <a:ea typeface="Tahoma"/>
                </a:rPr>
                <a:t>, Cao)</a:t>
              </a:r>
            </a:p>
            <a:p>
              <a:pPr marL="381150" indent="-34290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Hiển</a:t>
              </a:r>
              <a:r>
                <a:rPr lang="en-US" spc="-1" dirty="0">
                  <a:solidFill>
                    <a:srgbClr val="000000"/>
                  </a:solidFill>
                  <a:latin typeface="Tahoma"/>
                  <a:ea typeface="Tahoma"/>
                </a:rPr>
                <a:t> </a:t>
              </a:r>
              <a:r>
                <a:rPr lang="en-US" spc="-1" dirty="0" err="1">
                  <a:solidFill>
                    <a:srgbClr val="000000"/>
                  </a:solidFill>
                  <a:latin typeface="Tahoma"/>
                  <a:ea typeface="Tahoma"/>
                </a:rPr>
                <a:t>thị</a:t>
              </a:r>
              <a:r>
                <a:rPr lang="en-US" spc="-1" dirty="0">
                  <a:solidFill>
                    <a:srgbClr val="000000"/>
                  </a:solidFill>
                  <a:latin typeface="Tahoma"/>
                  <a:ea typeface="Tahoma"/>
                </a:rPr>
                <a:t> </a:t>
              </a:r>
              <a:r>
                <a:rPr lang="en-US" spc="-1" dirty="0" err="1">
                  <a:solidFill>
                    <a:srgbClr val="000000"/>
                  </a:solidFill>
                  <a:latin typeface="Tahoma"/>
                  <a:ea typeface="Tahoma"/>
                </a:rPr>
                <a:t>kết</a:t>
              </a:r>
              <a:r>
                <a:rPr lang="en-US" spc="-1" dirty="0">
                  <a:solidFill>
                    <a:srgbClr val="000000"/>
                  </a:solidFill>
                  <a:latin typeface="Tahoma"/>
                  <a:ea typeface="Tahoma"/>
                </a:rPr>
                <a:t> </a:t>
              </a:r>
              <a:r>
                <a:rPr lang="en-US" spc="-1" dirty="0" err="1">
                  <a:solidFill>
                    <a:srgbClr val="000000"/>
                  </a:solidFill>
                  <a:latin typeface="Tahoma"/>
                  <a:ea typeface="Tahoma"/>
                </a:rPr>
                <a:t>quả</a:t>
              </a:r>
              <a:r>
                <a:rPr lang="en-US" spc="-1" dirty="0">
                  <a:solidFill>
                    <a:srgbClr val="000000"/>
                  </a:solidFill>
                  <a:latin typeface="Tahoma"/>
                  <a:ea typeface="Tahoma"/>
                </a:rPr>
                <a:t> </a:t>
              </a:r>
              <a:r>
                <a:rPr lang="en-US" spc="-1" dirty="0" err="1">
                  <a:solidFill>
                    <a:srgbClr val="000000"/>
                  </a:solidFill>
                  <a:latin typeface="Tahoma"/>
                  <a:ea typeface="Tahoma"/>
                </a:rPr>
                <a:t>theo</a:t>
              </a:r>
              <a:r>
                <a:rPr lang="en-US" spc="-1" dirty="0">
                  <a:solidFill>
                    <a:srgbClr val="000000"/>
                  </a:solidFill>
                  <a:latin typeface="Tahoma"/>
                  <a:ea typeface="Tahoma"/>
                </a:rPr>
                <a:t> </a:t>
              </a:r>
              <a:r>
                <a:rPr lang="en-US" spc="-1" dirty="0" err="1">
                  <a:solidFill>
                    <a:srgbClr val="000000"/>
                  </a:solidFill>
                  <a:latin typeface="Tahoma"/>
                  <a:ea typeface="Tahoma"/>
                </a:rPr>
                <a:t>mối</a:t>
              </a:r>
              <a:r>
                <a:rPr lang="en-US" spc="-1" dirty="0">
                  <a:solidFill>
                    <a:srgbClr val="000000"/>
                  </a:solidFill>
                  <a:latin typeface="Tahoma"/>
                  <a:ea typeface="Tahoma"/>
                </a:rPr>
                <a:t> </a:t>
              </a:r>
              <a:r>
                <a:rPr lang="en-US" spc="-1" dirty="0" err="1">
                  <a:solidFill>
                    <a:srgbClr val="000000"/>
                  </a:solidFill>
                  <a:latin typeface="Tahoma"/>
                  <a:ea typeface="Tahoma"/>
                </a:rPr>
                <a:t>đe</a:t>
              </a:r>
              <a:r>
                <a:rPr lang="en-US" spc="-1" dirty="0">
                  <a:solidFill>
                    <a:srgbClr val="000000"/>
                  </a:solidFill>
                  <a:latin typeface="Tahoma"/>
                  <a:ea typeface="Tahoma"/>
                </a:rPr>
                <a:t> </a:t>
              </a:r>
              <a:r>
                <a:rPr lang="en-US" spc="-1" dirty="0" err="1">
                  <a:solidFill>
                    <a:srgbClr val="000000"/>
                  </a:solidFill>
                  <a:latin typeface="Tahoma"/>
                  <a:ea typeface="Tahoma"/>
                </a:rPr>
                <a:t>dọa</a:t>
              </a:r>
              <a:r>
                <a:rPr lang="en-US" spc="-1" dirty="0">
                  <a:solidFill>
                    <a:srgbClr val="000000"/>
                  </a:solidFill>
                  <a:latin typeface="Tahoma"/>
                  <a:ea typeface="Tahoma"/>
                </a:rPr>
                <a:t> </a:t>
              </a:r>
              <a:r>
                <a:rPr lang="en-US" spc="-1" dirty="0" err="1">
                  <a:solidFill>
                    <a:srgbClr val="000000"/>
                  </a:solidFill>
                  <a:latin typeface="Tahoma"/>
                  <a:ea typeface="Tahoma"/>
                </a:rPr>
                <a:t>cụ</a:t>
              </a:r>
              <a:r>
                <a:rPr lang="en-US" spc="-1" dirty="0">
                  <a:solidFill>
                    <a:srgbClr val="000000"/>
                  </a:solidFill>
                  <a:latin typeface="Tahoma"/>
                  <a:ea typeface="Tahoma"/>
                </a:rPr>
                <a:t> </a:t>
              </a:r>
              <a:r>
                <a:rPr lang="en-US" spc="-1" dirty="0" err="1">
                  <a:solidFill>
                    <a:srgbClr val="000000"/>
                  </a:solidFill>
                  <a:latin typeface="Tahoma"/>
                  <a:ea typeface="Tahoma"/>
                </a:rPr>
                <a:t>thể</a:t>
              </a:r>
              <a:r>
                <a:rPr lang="en-US" spc="-1" dirty="0">
                  <a:solidFill>
                    <a:srgbClr val="000000"/>
                  </a:solidFill>
                  <a:latin typeface="Tahoma"/>
                  <a:ea typeface="Tahoma"/>
                </a:rPr>
                <a:t> do </a:t>
              </a:r>
              <a:r>
                <a:rPr lang="en-US" spc="-1" dirty="0" err="1">
                  <a:solidFill>
                    <a:srgbClr val="000000"/>
                  </a:solidFill>
                  <a:latin typeface="Tahoma"/>
                  <a:ea typeface="Tahoma"/>
                </a:rPr>
                <a:t>lỗ</a:t>
              </a:r>
              <a:r>
                <a:rPr lang="en-US" spc="-1" dirty="0">
                  <a:solidFill>
                    <a:srgbClr val="000000"/>
                  </a:solidFill>
                  <a:latin typeface="Tahoma"/>
                  <a:ea typeface="Tahoma"/>
                </a:rPr>
                <a:t> </a:t>
              </a:r>
              <a:r>
                <a:rPr lang="en-US" spc="-1" dirty="0" err="1">
                  <a:solidFill>
                    <a:srgbClr val="000000"/>
                  </a:solidFill>
                  <a:latin typeface="Tahoma"/>
                  <a:ea typeface="Tahoma"/>
                </a:rPr>
                <a:t>hổng</a:t>
              </a:r>
              <a:r>
                <a:rPr lang="en-US" spc="-1" dirty="0">
                  <a:solidFill>
                    <a:srgbClr val="000000"/>
                  </a:solidFill>
                  <a:latin typeface="Tahoma"/>
                  <a:ea typeface="Tahoma"/>
                </a:rPr>
                <a:t> </a:t>
              </a:r>
              <a:r>
                <a:rPr lang="en-US" spc="-1" dirty="0" err="1">
                  <a:solidFill>
                    <a:srgbClr val="000000"/>
                  </a:solidFill>
                  <a:latin typeface="Tahoma"/>
                  <a:ea typeface="Tahoma"/>
                </a:rPr>
                <a:t>gây</a:t>
              </a:r>
              <a:r>
                <a:rPr lang="en-US" spc="-1" dirty="0">
                  <a:solidFill>
                    <a:srgbClr val="000000"/>
                  </a:solidFill>
                  <a:latin typeface="Tahoma"/>
                  <a:ea typeface="Tahoma"/>
                </a:rPr>
                <a:t> ra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toàn</a:t>
              </a:r>
              <a:r>
                <a:rPr lang="en-US" spc="-1" dirty="0">
                  <a:solidFill>
                    <a:srgbClr val="000000"/>
                  </a:solidFill>
                  <a:latin typeface="Tahoma"/>
                  <a:ea typeface="Tahoma"/>
                </a:rPr>
                <a:t> </a:t>
              </a:r>
              <a:r>
                <a:rPr lang="en-US" spc="-1" dirty="0" err="1">
                  <a:solidFill>
                    <a:srgbClr val="000000"/>
                  </a:solidFill>
                  <a:latin typeface="Tahoma"/>
                  <a:ea typeface="Tahoma"/>
                </a:rPr>
                <a:t>vẹn</a:t>
              </a:r>
              <a:r>
                <a:rPr lang="en-US" spc="-1" dirty="0">
                  <a:solidFill>
                    <a:srgbClr val="000000"/>
                  </a:solidFill>
                  <a:latin typeface="Tahoma"/>
                  <a:ea typeface="Tahoma"/>
                </a:rPr>
                <a:t> </a:t>
              </a:r>
              <a:r>
                <a:rPr lang="en-US" spc="-1" dirty="0" err="1">
                  <a:solidFill>
                    <a:srgbClr val="000000"/>
                  </a:solidFill>
                  <a:latin typeface="Tahoma"/>
                  <a:ea typeface="Tahoma"/>
                </a:rPr>
                <a:t>của</a:t>
              </a:r>
              <a:r>
                <a:rPr lang="en-US" spc="-1" dirty="0">
                  <a:solidFill>
                    <a:srgbClr val="000000"/>
                  </a:solidFill>
                  <a:latin typeface="Tahoma"/>
                  <a:ea typeface="Tahoma"/>
                </a:rPr>
                <a:t> </a:t>
              </a:r>
              <a:r>
                <a:rPr lang="en-US" spc="-1" dirty="0" err="1">
                  <a:solidFill>
                    <a:srgbClr val="000000"/>
                  </a:solidFill>
                  <a:latin typeface="Tahoma"/>
                  <a:ea typeface="Tahoma"/>
                </a:rPr>
                <a:t>hệ</a:t>
              </a:r>
              <a:r>
                <a:rPr lang="en-US" spc="-1" dirty="0">
                  <a:solidFill>
                    <a:srgbClr val="000000"/>
                  </a:solidFill>
                  <a:latin typeface="Tahoma"/>
                  <a:ea typeface="Tahoma"/>
                </a:rPr>
                <a:t> </a:t>
              </a:r>
              <a:r>
                <a:rPr lang="en-US" spc="-1" dirty="0" err="1">
                  <a:solidFill>
                    <a:srgbClr val="000000"/>
                  </a:solidFill>
                  <a:latin typeface="Tahoma"/>
                  <a:ea typeface="Tahoma"/>
                </a:rPr>
                <a:t>thống</a:t>
              </a:r>
              <a:r>
                <a:rPr lang="en-US" spc="-1" dirty="0">
                  <a:solidFill>
                    <a:srgbClr val="000000"/>
                  </a:solidFill>
                  <a:latin typeface="Tahoma"/>
                  <a:ea typeface="Tahoma"/>
                </a:rPr>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bảo</a:t>
              </a:r>
              <a:r>
                <a:rPr lang="en-US" spc="-1" dirty="0">
                  <a:solidFill>
                    <a:srgbClr val="000000"/>
                  </a:solidFill>
                  <a:latin typeface="Tahoma"/>
                  <a:ea typeface="Tahoma"/>
                </a:rPr>
                <a:t> </a:t>
              </a:r>
              <a:r>
                <a:rPr lang="en-US" spc="-1" dirty="0" err="1">
                  <a:solidFill>
                    <a:srgbClr val="000000"/>
                  </a:solidFill>
                  <a:latin typeface="Tahoma"/>
                  <a:ea typeface="Tahoma"/>
                </a:rPr>
                <a:t>mật</a:t>
              </a:r>
              <a:r>
                <a:rPr lang="en-US" spc="-1" dirty="0">
                  <a:solidFill>
                    <a:srgbClr val="000000"/>
                  </a:solidFill>
                  <a:latin typeface="Tahoma"/>
                  <a:ea typeface="Tahoma"/>
                </a:rPr>
                <a:t>, </a:t>
              </a:r>
              <a:r>
                <a:rPr lang="en-US" spc="-1" dirty="0" err="1">
                  <a:solidFill>
                    <a:srgbClr val="000000"/>
                  </a:solidFill>
                  <a:latin typeface="Tahoma"/>
                  <a:ea typeface="Tahoma"/>
                </a:rPr>
                <a:t>Trách</a:t>
              </a:r>
              <a:r>
                <a:rPr lang="en-US" spc="-1" dirty="0">
                  <a:solidFill>
                    <a:srgbClr val="000000"/>
                  </a:solidFill>
                  <a:latin typeface="Tahoma"/>
                  <a:ea typeface="Tahoma"/>
                </a:rPr>
                <a:t> </a:t>
              </a:r>
              <a:r>
                <a:rPr lang="en-US" spc="-1" dirty="0" err="1">
                  <a:solidFill>
                    <a:srgbClr val="000000"/>
                  </a:solidFill>
                  <a:latin typeface="Tahoma"/>
                  <a:ea typeface="Tahoma"/>
                </a:rPr>
                <a:t>nhiệm</a:t>
              </a:r>
              <a:r>
                <a:rPr lang="en-US" spc="-1" dirty="0">
                  <a:solidFill>
                    <a:srgbClr val="000000"/>
                  </a:solidFill>
                  <a:latin typeface="Tahoma"/>
                  <a:ea typeface="Tahoma"/>
                </a:rPr>
                <a:t> </a:t>
              </a:r>
              <a:r>
                <a:rPr lang="en-US" spc="-1" dirty="0" err="1">
                  <a:solidFill>
                    <a:srgbClr val="000000"/>
                  </a:solidFill>
                  <a:latin typeface="Tahoma"/>
                  <a:ea typeface="Tahoma"/>
                </a:rPr>
                <a:t>giải</a:t>
              </a:r>
              <a:r>
                <a:rPr lang="en-US" spc="-1" dirty="0">
                  <a:solidFill>
                    <a:srgbClr val="000000"/>
                  </a:solidFill>
                  <a:latin typeface="Tahoma"/>
                  <a:ea typeface="Tahoma"/>
                </a:rPr>
                <a:t> </a:t>
              </a:r>
              <a:r>
                <a:rPr lang="en-US" spc="-1" dirty="0" err="1">
                  <a:solidFill>
                    <a:srgbClr val="000000"/>
                  </a:solidFill>
                  <a:latin typeface="Tahoma"/>
                  <a:ea typeface="Tahoma"/>
                </a:rPr>
                <a:t>trình</a:t>
              </a:r>
              <a:r>
                <a:rPr lang="en-US" spc="-1" dirty="0">
                  <a:solidFill>
                    <a:srgbClr val="000000"/>
                  </a:solidFill>
                  <a:latin typeface="Tahoma"/>
                  <a:ea typeface="Tahoma"/>
                </a:rPr>
                <a:t>, </a:t>
              </a:r>
              <a:r>
                <a:rPr lang="en-US" spc="-1" dirty="0" err="1">
                  <a:solidFill>
                    <a:srgbClr val="000000"/>
                  </a:solidFill>
                  <a:latin typeface="Tahoma"/>
                  <a:ea typeface="Tahoma"/>
                </a:rPr>
                <a:t>Dữ</a:t>
              </a:r>
              <a:r>
                <a:rPr lang="en-US" spc="-1" dirty="0">
                  <a:solidFill>
                    <a:srgbClr val="000000"/>
                  </a:solidFill>
                  <a:latin typeface="Tahoma"/>
                  <a:ea typeface="Tahoma"/>
                </a:rPr>
                <a:t> </a:t>
              </a:r>
              <a:r>
                <a:rPr lang="en-US" spc="-1" dirty="0" err="1">
                  <a:solidFill>
                    <a:srgbClr val="000000"/>
                  </a:solidFill>
                  <a:latin typeface="Tahoma"/>
                  <a:ea typeface="Tahoma"/>
                </a:rPr>
                <a:t>liệu</a:t>
              </a:r>
              <a:r>
                <a:rPr lang="en-US" spc="-1" dirty="0"/>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toàn</a:t>
              </a:r>
              <a:r>
                <a:rPr lang="en-US" spc="-1" dirty="0">
                  <a:solidFill>
                    <a:srgbClr val="000000"/>
                  </a:solidFill>
                  <a:latin typeface="Tahoma"/>
                  <a:ea typeface="Tahoma"/>
                </a:rPr>
                <a:t> </a:t>
              </a:r>
              <a:r>
                <a:rPr lang="en-US" spc="-1" dirty="0" err="1">
                  <a:solidFill>
                    <a:srgbClr val="000000"/>
                  </a:solidFill>
                  <a:latin typeface="Tahoma"/>
                  <a:ea typeface="Tahoma"/>
                </a:rPr>
                <a:t>vẹn</a:t>
              </a:r>
              <a:r>
                <a:rPr lang="en-US" spc="-1" dirty="0">
                  <a:solidFill>
                    <a:srgbClr val="000000"/>
                  </a:solidFill>
                  <a:latin typeface="Tahoma"/>
                  <a:ea typeface="Tahoma"/>
                </a:rPr>
                <a:t>, </a:t>
              </a:r>
              <a:r>
                <a:rPr lang="en-US" spc="-1" dirty="0" err="1">
                  <a:solidFill>
                    <a:srgbClr val="000000"/>
                  </a:solidFill>
                  <a:latin typeface="Tahoma"/>
                  <a:ea typeface="Tahoma"/>
                </a:rPr>
                <a:t>Ủy</a:t>
              </a:r>
              <a:r>
                <a:rPr lang="en-US" spc="-1" dirty="0">
                  <a:solidFill>
                    <a:srgbClr val="000000"/>
                  </a:solidFill>
                  <a:latin typeface="Tahoma"/>
                  <a:ea typeface="Tahoma"/>
                </a:rPr>
                <a:t> </a:t>
              </a:r>
              <a:r>
                <a:rPr lang="en-US" spc="-1" dirty="0" err="1">
                  <a:solidFill>
                    <a:srgbClr val="000000"/>
                  </a:solidFill>
                  <a:latin typeface="Tahoma"/>
                  <a:ea typeface="Tahoma"/>
                </a:rPr>
                <a:t>quyền</a:t>
              </a:r>
              <a:r>
                <a:rPr lang="en-US" spc="-1" dirty="0">
                  <a:solidFill>
                    <a:srgbClr val="000000"/>
                  </a:solidFill>
                  <a:latin typeface="Tahoma"/>
                  <a:ea typeface="Tahoma"/>
                </a:rPr>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khả</a:t>
              </a:r>
              <a:r>
                <a:rPr lang="en-US" spc="-1" dirty="0">
                  <a:solidFill>
                    <a:srgbClr val="000000"/>
                  </a:solidFill>
                  <a:latin typeface="Tahoma"/>
                  <a:ea typeface="Tahoma"/>
                </a:rPr>
                <a:t> </a:t>
              </a:r>
              <a:r>
                <a:rPr lang="en-US" spc="-1" dirty="0" err="1">
                  <a:solidFill>
                    <a:srgbClr val="000000"/>
                  </a:solidFill>
                  <a:latin typeface="Tahoma"/>
                  <a:ea typeface="Tahoma"/>
                </a:rPr>
                <a:t>dụng</a:t>
              </a:r>
              <a:r>
                <a:rPr lang="en-US" spc="-1" dirty="0">
                  <a:solidFill>
                    <a:srgbClr val="000000"/>
                  </a:solidFill>
                  <a:latin typeface="Tahoma"/>
                  <a:ea typeface="Tahoma"/>
                </a:rPr>
                <a:t>, </a:t>
              </a:r>
              <a:r>
                <a:rPr lang="en-US" spc="-1" dirty="0" err="1">
                  <a:solidFill>
                    <a:srgbClr val="000000"/>
                  </a:solidFill>
                  <a:latin typeface="Tahoma"/>
                  <a:ea typeface="Tahoma"/>
                </a:rPr>
                <a:t>Thông</a:t>
              </a:r>
              <a:r>
                <a:rPr lang="en-US" spc="-1" dirty="0">
                  <a:solidFill>
                    <a:srgbClr val="000000"/>
                  </a:solidFill>
                  <a:latin typeface="Tahoma"/>
                  <a:ea typeface="Tahoma"/>
                </a:rPr>
                <a:t> </a:t>
              </a:r>
              <a:r>
                <a:rPr lang="en-US" spc="-1" dirty="0" err="1">
                  <a:solidFill>
                    <a:srgbClr val="000000"/>
                  </a:solidFill>
                  <a:latin typeface="Tahoma"/>
                  <a:ea typeface="Tahoma"/>
                </a:rPr>
                <a:t>minh</a:t>
              </a:r>
              <a:r>
                <a:rPr lang="en-US" spc="-1" dirty="0">
                  <a:solidFill>
                    <a:srgbClr val="000000"/>
                  </a:solidFill>
                  <a:latin typeface="Tahoma"/>
                  <a:ea typeface="Tahoma"/>
                </a:rPr>
                <a:t>)</a:t>
              </a:r>
              <a:endParaRPr lang="en-US" spc="-1" dirty="0"/>
            </a:p>
          </p:txBody>
        </p:sp>
        <p:sp>
          <p:nvSpPr>
            <p:cNvPr id="10" name="Rectangle: Rounded Corners 19">
              <a:extLst>
                <a:ext uri="{FF2B5EF4-FFF2-40B4-BE49-F238E27FC236}">
                  <a16:creationId xmlns:a16="http://schemas.microsoft.com/office/drawing/2014/main" id="{541EB8B4-51FE-4433-A40B-4719B092B4CC}"/>
                </a:ext>
              </a:extLst>
            </p:cNvPr>
            <p:cNvSpPr/>
            <p:nvPr/>
          </p:nvSpPr>
          <p:spPr>
            <a:xfrm>
              <a:off x="1343023" y="1478751"/>
              <a:ext cx="4302467" cy="677710"/>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Đặc Trưng:</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343215218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dirty="0" err="1"/>
              <a:t>CyberCop</a:t>
            </a:r>
            <a:r>
              <a:rPr lang="en-US" dirty="0"/>
              <a:t> Scanner: Screenshot 1</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58</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45982B02-CE5F-4A10-A436-65A927F31097}"/>
              </a:ext>
            </a:extLst>
          </p:cNvPr>
          <p:cNvPicPr/>
          <p:nvPr/>
        </p:nvPicPr>
        <p:blipFill>
          <a:blip r:embed="rId2"/>
          <a:stretch/>
        </p:blipFill>
        <p:spPr>
          <a:xfrm>
            <a:off x="1071158" y="830880"/>
            <a:ext cx="7001323" cy="5715000"/>
          </a:xfrm>
          <a:prstGeom prst="rect">
            <a:avLst/>
          </a:prstGeom>
          <a:ln w="0">
            <a:noFill/>
          </a:ln>
        </p:spPr>
      </p:pic>
    </p:spTree>
    <p:extLst>
      <p:ext uri="{BB962C8B-B14F-4D97-AF65-F5344CB8AC3E}">
        <p14:creationId xmlns:p14="http://schemas.microsoft.com/office/powerpoint/2010/main" val="20114298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dirty="0" err="1"/>
              <a:t>CyberCop</a:t>
            </a:r>
            <a:r>
              <a:rPr lang="en-US" dirty="0"/>
              <a:t> Scanner: Screenshot 2</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59</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descr="OP5 Monitor Product Info : OP5 Monitor Screenshots : OP5 Monitor Features">
            <a:extLst>
              <a:ext uri="{FF2B5EF4-FFF2-40B4-BE49-F238E27FC236}">
                <a16:creationId xmlns:a16="http://schemas.microsoft.com/office/drawing/2014/main" id="{CAF793EC-C152-4584-9B45-3C7ADE15DD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446" y="1270878"/>
            <a:ext cx="7540545" cy="4696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34545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r>
              <a:rPr lang="en-US" dirty="0"/>
              <a:t>Incident Handling Preparation for DoS</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smtClean="0"/>
              <a:pPr/>
              <a:t>6</a:t>
            </a:fld>
            <a:endParaRPr lang="ru-RU"/>
          </a:p>
        </p:txBody>
      </p:sp>
      <p:graphicFrame>
        <p:nvGraphicFramePr>
          <p:cNvPr id="5" name="Diagram 4">
            <a:extLst>
              <a:ext uri="{FF2B5EF4-FFF2-40B4-BE49-F238E27FC236}">
                <a16:creationId xmlns:a16="http://schemas.microsoft.com/office/drawing/2014/main" id="{FEF4271B-68F0-4FC8-9764-0D982B7354A4}"/>
              </a:ext>
            </a:extLst>
          </p:cNvPr>
          <p:cNvGraphicFramePr/>
          <p:nvPr/>
        </p:nvGraphicFramePr>
        <p:xfrm>
          <a:off x="399506" y="896983"/>
          <a:ext cx="8344988" cy="56295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160358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959B55-01B5-428E-BD8F-D9A711E95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8040" y="1211261"/>
            <a:ext cx="2327917" cy="2327917"/>
          </a:xfrm>
          <a:prstGeom prst="rect">
            <a:avLst/>
          </a:prstGeom>
        </p:spPr>
      </p:pic>
      <p:sp>
        <p:nvSpPr>
          <p:cNvPr id="4" name="Slide Number Placeholder 3"/>
          <p:cNvSpPr>
            <a:spLocks noGrp="1"/>
          </p:cNvSpPr>
          <p:nvPr>
            <p:ph type="sldNum" sz="quarter" idx="12"/>
          </p:nvPr>
        </p:nvSpPr>
        <p:spPr/>
        <p:txBody>
          <a:bodyPr/>
          <a:lstStyle/>
          <a:p>
            <a:fld id="{3E15BD7C-E074-4D4A-84C3-500EE5B9C190}" type="slidenum">
              <a:rPr lang="ru-RU" smtClean="0"/>
              <a:pPr/>
              <a:t>60</a:t>
            </a:fld>
            <a:endParaRPr lang="ru-RU"/>
          </a:p>
        </p:txBody>
      </p:sp>
      <p:sp>
        <p:nvSpPr>
          <p:cNvPr id="7" name="Rectangle: Rounded Corners 19">
            <a:extLst>
              <a:ext uri="{FF2B5EF4-FFF2-40B4-BE49-F238E27FC236}">
                <a16:creationId xmlns:a16="http://schemas.microsoft.com/office/drawing/2014/main" id="{9E9FC190-D488-4545-9435-A4E9B47F06C5}"/>
              </a:ext>
            </a:extLst>
          </p:cNvPr>
          <p:cNvSpPr>
            <a:spLocks noGrp="1"/>
          </p:cNvSpPr>
          <p:nvPr>
            <p:ph type="title"/>
          </p:nvPr>
        </p:nvSpPr>
        <p:spPr>
          <a:xfrm>
            <a:off x="815140" y="3624513"/>
            <a:ext cx="7513721" cy="709864"/>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lvl="0"/>
            <a:r>
              <a:rPr lang="en-US" sz="3600" dirty="0"/>
              <a:t>Network Auditing Tools</a:t>
            </a:r>
            <a:endParaRPr lang="en-US" sz="3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049469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Nessus </a:t>
            </a:r>
            <a:r>
              <a:rPr lang="en-US" b="0" i="1" dirty="0"/>
              <a:t>http://www.nessus.org</a:t>
            </a:r>
            <a:endParaRPr lang="vi-VN" b="0" i="1"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61</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3149542"/>
            <a:ext cx="8728212" cy="3239969"/>
            <a:chOff x="137740" y="1413733"/>
            <a:chExt cx="8763980" cy="2876032"/>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2533032"/>
            </a:xfrm>
            <a:prstGeom prst="roundRect">
              <a:avLst/>
            </a:prstGeom>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209550"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Quét tất cả các cổng, bao gồm các đã xác thực và cổng chưa xác thực</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Quét lỗ hổng bảo mật liên quan tới mạng</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Bản vá cho windows và đa số các nền tảng UNIX được dựa trên các chuẩn</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Cấu hình cho hầu hết windows và UINIX cũng được dự trên các chuẩn</a:t>
              </a:r>
            </a:p>
            <a:p>
              <a:pPr marL="209550"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Kiểm tra lỗ hổng bảo mật thông qua ứng dụng web có thể tùy chỉnh và nhúng</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925689" y="1413733"/>
              <a:ext cx="3142068" cy="68600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2800" dirty="0">
                  <a:solidFill>
                    <a:schemeClr val="tx1"/>
                  </a:solidFill>
                  <a:latin typeface="Tahoma" panose="020B0604030504040204" pitchFamily="34" charset="0"/>
                  <a:ea typeface="Tahoma" panose="020B0604030504040204" pitchFamily="34" charset="0"/>
                  <a:cs typeface="Tahoma" panose="020B0604030504040204" pitchFamily="34" charset="0"/>
                </a:rPr>
                <a:t>Ví dụ:</a:t>
              </a:r>
              <a:endParaRPr lang="vi-VN" sz="28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92612"/>
            <a:ext cx="8728212" cy="966764"/>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marL="38100" algn="just">
              <a:buClr>
                <a:srgbClr val="FFC000"/>
              </a:buClr>
            </a:pPr>
            <a:r>
              <a:rPr lang="vi-VN" sz="2000" dirty="0">
                <a:solidFill>
                  <a:schemeClr val="tx1"/>
                </a:solidFill>
                <a:latin typeface="Tahoma"/>
                <a:ea typeface="Tahoma"/>
                <a:cs typeface="Tahoma"/>
              </a:rPr>
              <a:t>Nessus là một công cụ quét lỗ hổng bảo mật có khả năng tìm kiếm lỗ hổng với tốc độ cao, trùy chỉnh cấu hình cài đặt (cấu hình sai), lập hồ sơ tài sản, đánh giá dữ liệu nhảy cảm và phân tích lỗ hổng bảo mật của bạn</a:t>
            </a:r>
            <a:endParaRPr lang="en-US" dirty="0">
              <a:solidFill>
                <a:schemeClr val="tx1"/>
              </a:solidFill>
              <a:latin typeface="Tahoma"/>
              <a:ea typeface="Tahoma"/>
              <a:cs typeface="Tahoma"/>
            </a:endParaRPr>
          </a:p>
        </p:txBody>
      </p:sp>
      <p:sp>
        <p:nvSpPr>
          <p:cNvPr id="10" name="Rectangle: Rounded Corners 9">
            <a:extLst>
              <a:ext uri="{FF2B5EF4-FFF2-40B4-BE49-F238E27FC236}">
                <a16:creationId xmlns:a16="http://schemas.microsoft.com/office/drawing/2014/main" id="{F14A15A2-96AB-4214-9F5D-EC5B940E3EEB}"/>
              </a:ext>
            </a:extLst>
          </p:cNvPr>
          <p:cNvSpPr/>
          <p:nvPr/>
        </p:nvSpPr>
        <p:spPr>
          <a:xfrm>
            <a:off x="190010" y="2061421"/>
            <a:ext cx="8728212" cy="966764"/>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marL="38100" algn="just">
              <a:buClr>
                <a:srgbClr val="FFC000"/>
              </a:buClr>
            </a:pPr>
            <a:r>
              <a:rPr lang="vi-VN" sz="2000" dirty="0">
                <a:solidFill>
                  <a:schemeClr val="tx1"/>
                </a:solidFill>
                <a:latin typeface="Tahoma"/>
                <a:ea typeface="Tahoma"/>
                <a:cs typeface="Tahoma"/>
              </a:rPr>
              <a:t>Nó được phân phối trong toàn bộ doanh nghiệp, bên trong các DMZ  của từng mạng vật lý riêng biệt </a:t>
            </a:r>
            <a:endParaRPr lang="en-US" dirty="0">
              <a:solidFill>
                <a:schemeClr val="tx1"/>
              </a:solidFill>
              <a:latin typeface="Tahoma"/>
              <a:ea typeface="Tahoma"/>
              <a:cs typeface="Tahoma"/>
            </a:endParaRPr>
          </a:p>
        </p:txBody>
      </p:sp>
    </p:spTree>
    <p:extLst>
      <p:ext uri="{BB962C8B-B14F-4D97-AF65-F5344CB8AC3E}">
        <p14:creationId xmlns:p14="http://schemas.microsoft.com/office/powerpoint/2010/main" val="366548479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dirty="0"/>
              <a:t>Nessus: Screenshot </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62</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BDB78921-C40A-4B63-A1B4-5A141C5D75AA}"/>
              </a:ext>
            </a:extLst>
          </p:cNvPr>
          <p:cNvPicPr/>
          <p:nvPr/>
        </p:nvPicPr>
        <p:blipFill>
          <a:blip r:embed="rId2"/>
          <a:stretch/>
        </p:blipFill>
        <p:spPr>
          <a:xfrm>
            <a:off x="530376" y="888480"/>
            <a:ext cx="8082887" cy="5571360"/>
          </a:xfrm>
          <a:prstGeom prst="rect">
            <a:avLst/>
          </a:prstGeom>
          <a:ln w="0">
            <a:noFill/>
          </a:ln>
        </p:spPr>
      </p:pic>
    </p:spTree>
    <p:extLst>
      <p:ext uri="{BB962C8B-B14F-4D97-AF65-F5344CB8AC3E}">
        <p14:creationId xmlns:p14="http://schemas.microsoft.com/office/powerpoint/2010/main" val="19193477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sz="3000" b="1" strike="noStrike" spc="-1" dirty="0">
                <a:solidFill>
                  <a:srgbClr val="FF0000"/>
                </a:solidFill>
                <a:latin typeface="Arial Narrow"/>
              </a:rPr>
              <a:t> </a:t>
            </a:r>
            <a:r>
              <a:rPr lang="en-US" sz="3000" b="1" spc="-1" dirty="0">
                <a:solidFill>
                  <a:srgbClr val="FF0000"/>
                </a:solidFill>
                <a:latin typeface="Arial Narrow"/>
              </a:rPr>
              <a:t>Security </a:t>
            </a:r>
            <a:r>
              <a:rPr lang="en-US" sz="3000" b="1" spc="-1" dirty="0" err="1">
                <a:solidFill>
                  <a:srgbClr val="FF0000"/>
                </a:solidFill>
                <a:latin typeface="Arial Narrow"/>
              </a:rPr>
              <a:t>Administrantor’s</a:t>
            </a:r>
            <a:r>
              <a:rPr lang="en-US" sz="3000" b="1" spc="-1" dirty="0">
                <a:solidFill>
                  <a:srgbClr val="FF0000"/>
                </a:solidFill>
                <a:latin typeface="Arial Narrow"/>
              </a:rPr>
              <a:t> </a:t>
            </a:r>
            <a:r>
              <a:rPr lang="en-US" sz="3000" b="1" spc="-1" dirty="0" err="1">
                <a:solidFill>
                  <a:srgbClr val="FF0000"/>
                </a:solidFill>
                <a:latin typeface="Arial Narrow"/>
              </a:rPr>
              <a:t>Integrted</a:t>
            </a:r>
            <a:r>
              <a:rPr lang="en-US" sz="3000" b="1" spc="-1" dirty="0">
                <a:solidFill>
                  <a:srgbClr val="FF0000"/>
                </a:solidFill>
                <a:latin typeface="Arial Narrow"/>
              </a:rPr>
              <a:t> Network Tool (SAINT)</a:t>
            </a:r>
            <a:endParaRPr lang="vi-VN" sz="3000"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63</a:t>
            </a:fld>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5" name="Rectangle: Rounded Corners 19">
            <a:extLst>
              <a:ext uri="{FF2B5EF4-FFF2-40B4-BE49-F238E27FC236}">
                <a16:creationId xmlns:a16="http://schemas.microsoft.com/office/drawing/2014/main" id="{2B1FAC1B-FFBE-472E-B96A-90DF1C902F34}"/>
              </a:ext>
            </a:extLst>
          </p:cNvPr>
          <p:cNvSpPr/>
          <p:nvPr/>
        </p:nvSpPr>
        <p:spPr>
          <a:xfrm>
            <a:off x="460764" y="883861"/>
            <a:ext cx="8405474" cy="1259471"/>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just">
              <a:lnSpc>
                <a:spcPct val="100000"/>
              </a:lnSpc>
            </a:pP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SAINT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là</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một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trình</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quét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lỗ</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hổng</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bảo</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mật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quét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mạng</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để</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phát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hiện</a:t>
            </a:r>
            <a:r>
              <a:rPr lang="en-US" sz="2000" spc="-1" dirty="0">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bất</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kỳ</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thứ</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gì</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có</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thể</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cho</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phép</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kẻ</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tấn</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công</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truy</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cập</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trái</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phép</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a:t>
            </a:r>
            <a:r>
              <a:rPr lang="en-US" sz="2000" spc="-1" dirty="0">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tạo</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ra</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từ</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chối</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dịch</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vụ</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hoặc</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có</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được</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thông</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tin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nhạy</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cảm</a:t>
            </a:r>
            <a:r>
              <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về</a:t>
            </a:r>
            <a:r>
              <a:rPr lang="en-US" sz="2000" spc="-1" dirty="0">
                <a:latin typeface="Tahoma" panose="020B0604030504040204" pitchFamily="34" charset="0"/>
                <a:ea typeface="Tahoma" panose="020B0604030504040204" pitchFamily="34" charset="0"/>
                <a:cs typeface="Tahoma" panose="020B0604030504040204" pitchFamily="34" charset="0"/>
              </a:rPr>
              <a:t> </a:t>
            </a:r>
            <a:r>
              <a:rPr lang="en-US" sz="2000" spc="-1" dirty="0" err="1">
                <a:solidFill>
                  <a:srgbClr val="000000"/>
                </a:solidFill>
                <a:latin typeface="Tahoma" panose="020B0604030504040204" pitchFamily="34" charset="0"/>
                <a:ea typeface="Tahoma" panose="020B0604030504040204" pitchFamily="34" charset="0"/>
                <a:cs typeface="Tahoma" panose="020B0604030504040204" pitchFamily="34" charset="0"/>
              </a:rPr>
              <a:t>mạng</a:t>
            </a:r>
            <a:endParaRPr lang="en-US" sz="2000" spc="-1" dirty="0">
              <a:latin typeface="Tahoma" panose="020B0604030504040204" pitchFamily="34" charset="0"/>
              <a:ea typeface="Tahoma" panose="020B0604030504040204" pitchFamily="34" charset="0"/>
              <a:cs typeface="Tahoma" panose="020B0604030504040204" pitchFamily="34" charset="0"/>
            </a:endParaRPr>
          </a:p>
        </p:txBody>
      </p:sp>
      <p:grpSp>
        <p:nvGrpSpPr>
          <p:cNvPr id="8" name="Group 7">
            <a:extLst>
              <a:ext uri="{FF2B5EF4-FFF2-40B4-BE49-F238E27FC236}">
                <a16:creationId xmlns:a16="http://schemas.microsoft.com/office/drawing/2014/main" id="{DF43055A-8146-4921-973F-5871BDE36B05}"/>
              </a:ext>
            </a:extLst>
          </p:cNvPr>
          <p:cNvGrpSpPr/>
          <p:nvPr/>
        </p:nvGrpSpPr>
        <p:grpSpPr>
          <a:xfrm>
            <a:off x="460765" y="2301761"/>
            <a:ext cx="8405473" cy="3777121"/>
            <a:chOff x="408021" y="1243709"/>
            <a:chExt cx="9066016" cy="3882781"/>
          </a:xfrm>
        </p:grpSpPr>
        <p:sp>
          <p:nvSpPr>
            <p:cNvPr id="9" name="Rectangle: Rounded Corners 3">
              <a:extLst>
                <a:ext uri="{FF2B5EF4-FFF2-40B4-BE49-F238E27FC236}">
                  <a16:creationId xmlns:a16="http://schemas.microsoft.com/office/drawing/2014/main" id="{4B0BC3A7-F1C5-46EE-B939-F899892837DC}"/>
                </a:ext>
              </a:extLst>
            </p:cNvPr>
            <p:cNvSpPr/>
            <p:nvPr/>
          </p:nvSpPr>
          <p:spPr>
            <a:xfrm>
              <a:off x="408021" y="1470139"/>
              <a:ext cx="9066016" cy="3656351"/>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p>
              <a:pPr marL="495450" lvl="1">
                <a:lnSpc>
                  <a:spcPct val="150000"/>
                </a:lnSpc>
                <a:buClr>
                  <a:srgbClr val="FFC000"/>
                </a:buClr>
              </a:pPr>
              <a:endParaRPr lang="en-US" sz="2000" spc="-1" dirty="0">
                <a:solidFill>
                  <a:srgbClr val="000000"/>
                </a:solidFill>
                <a:latin typeface="Tahoma"/>
                <a:ea typeface="Tahoma"/>
              </a:endParaRPr>
            </a:p>
            <a:p>
              <a:pPr marL="666900" lvl="1" indent="-171450">
                <a:lnSpc>
                  <a:spcPct val="150000"/>
                </a:lnSpc>
                <a:buClr>
                  <a:srgbClr val="FFC000"/>
                </a:buClr>
                <a:buFont typeface="Arial" panose="020B0604020202020204" pitchFamily="34" charset="0"/>
                <a:buChar char="•"/>
              </a:pPr>
              <a:r>
                <a:rPr lang="vi-VN" sz="2000" spc="-1" dirty="0">
                  <a:solidFill>
                    <a:srgbClr val="000000"/>
                  </a:solidFill>
                  <a:latin typeface="Tahoma" panose="020B0604030504040204" pitchFamily="34" charset="0"/>
                  <a:ea typeface="Tahoma" panose="020B0604030504040204" pitchFamily="34" charset="0"/>
                  <a:cs typeface="Tahoma" panose="020B0604030504040204" pitchFamily="34" charset="0"/>
                </a:rPr>
                <a:t>Phát hiện và khắc phục các điểm yếu có thể có trong bảo mật mạng của bạn trước khi chúng có thể bị khai thác bởi những kẻ xâm nhập.</a:t>
              </a:r>
              <a:endParaRPr lang="en-US" sz="2000" spc="-1" dirty="0">
                <a:latin typeface="Tahoma" panose="020B0604030504040204" pitchFamily="34" charset="0"/>
                <a:ea typeface="Tahoma" panose="020B0604030504040204" pitchFamily="34" charset="0"/>
                <a:cs typeface="Tahoma" panose="020B0604030504040204" pitchFamily="34" charset="0"/>
              </a:endParaRPr>
            </a:p>
            <a:p>
              <a:pPr marL="666900" lvl="1" indent="-171450">
                <a:lnSpc>
                  <a:spcPct val="150000"/>
                </a:lnSpc>
                <a:buClr>
                  <a:srgbClr val="FFC000"/>
                </a:buClr>
                <a:buFont typeface="Arial" panose="020B0604020202020204" pitchFamily="34" charset="0"/>
                <a:buChar char="•"/>
              </a:pPr>
              <a:r>
                <a:rPr lang="vi-VN" sz="2000" spc="-1" dirty="0">
                  <a:solidFill>
                    <a:srgbClr val="000000"/>
                  </a:solidFill>
                  <a:latin typeface="Tahoma" panose="020B0604030504040204" pitchFamily="34" charset="0"/>
                  <a:ea typeface="Tahoma" panose="020B0604030504040204" pitchFamily="34" charset="0"/>
                  <a:cs typeface="Tahoma" panose="020B0604030504040204" pitchFamily="34" charset="0"/>
                </a:rPr>
                <a:t>Dự đoán và ngăn chặn com m trên lỗ hổng hệ thống</a:t>
              </a:r>
              <a:endParaRPr lang="en-US" sz="2000" spc="-1"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marL="666900" lvl="1" indent="-171450">
                <a:lnSpc>
                  <a:spcPct val="150000"/>
                </a:lnSpc>
                <a:buClr>
                  <a:srgbClr val="FFC000"/>
                </a:buClr>
                <a:buFont typeface="Arial" panose="020B0604020202020204" pitchFamily="34" charset="0"/>
                <a:buChar char="•"/>
              </a:pPr>
              <a:r>
                <a:rPr lang="vi-VN" sz="2000" spc="-1" dirty="0">
                  <a:solidFill>
                    <a:srgbClr val="000000"/>
                  </a:solidFill>
                  <a:latin typeface="Tahoma" panose="020B0604030504040204" pitchFamily="34" charset="0"/>
                  <a:ea typeface="Tahoma" panose="020B0604030504040204" pitchFamily="34" charset="0"/>
                  <a:cs typeface="Tahoma" panose="020B0604030504040204" pitchFamily="34" charset="0"/>
                </a:rPr>
                <a:t>Dem onstrate phù hợp với các quy định hiện hành của chính phủ chẳng hạn như FISMA, SOX, GLBA, HIPAA và COPPA và với các quy định của ngành như PCI DSS</a:t>
              </a:r>
              <a:endParaRPr lang="en-US" sz="2000" spc="-1" dirty="0">
                <a:latin typeface="Tahoma" panose="020B0604030504040204" pitchFamily="34" charset="0"/>
                <a:ea typeface="Tahoma" panose="020B0604030504040204" pitchFamily="34" charset="0"/>
                <a:cs typeface="Tahoma" panose="020B0604030504040204" pitchFamily="34" charset="0"/>
              </a:endParaRPr>
            </a:p>
            <a:p>
              <a:pPr marL="666900" lvl="1" indent="-171450">
                <a:lnSpc>
                  <a:spcPct val="150000"/>
                </a:lnSpc>
                <a:buClr>
                  <a:srgbClr val="FFC000"/>
                </a:buClr>
                <a:buFont typeface="Arial" panose="020B0604020202020204" pitchFamily="34" charset="0"/>
                <a:buChar char="•"/>
              </a:pPr>
              <a:endParaRPr lang="en-US" sz="2000" spc="-1" dirty="0"/>
            </a:p>
          </p:txBody>
        </p:sp>
        <p:sp>
          <p:nvSpPr>
            <p:cNvPr id="10" name="Rectangle: Rounded Corners 19">
              <a:extLst>
                <a:ext uri="{FF2B5EF4-FFF2-40B4-BE49-F238E27FC236}">
                  <a16:creationId xmlns:a16="http://schemas.microsoft.com/office/drawing/2014/main" id="{3A7CE8FC-CFDE-4250-B8B9-D72C6542DFD3}"/>
                </a:ext>
              </a:extLst>
            </p:cNvPr>
            <p:cNvSpPr/>
            <p:nvPr/>
          </p:nvSpPr>
          <p:spPr>
            <a:xfrm>
              <a:off x="745787" y="1243709"/>
              <a:ext cx="3652360" cy="512456"/>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Năng</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4" name="Picture 3">
            <a:extLst>
              <a:ext uri="{FF2B5EF4-FFF2-40B4-BE49-F238E27FC236}">
                <a16:creationId xmlns:a16="http://schemas.microsoft.com/office/drawing/2014/main" id="{FC81A422-F622-4585-A890-0DF450C846DD}"/>
              </a:ext>
            </a:extLst>
          </p:cNvPr>
          <p:cNvPicPr>
            <a:picLocks noChangeAspect="1"/>
          </p:cNvPicPr>
          <p:nvPr/>
        </p:nvPicPr>
        <p:blipFill>
          <a:blip r:embed="rId2"/>
          <a:stretch>
            <a:fillRect/>
          </a:stretch>
        </p:blipFill>
        <p:spPr>
          <a:xfrm>
            <a:off x="4045768" y="6118884"/>
            <a:ext cx="1235465" cy="677389"/>
          </a:xfrm>
          <a:prstGeom prst="rect">
            <a:avLst/>
          </a:prstGeom>
        </p:spPr>
      </p:pic>
    </p:spTree>
    <p:extLst>
      <p:ext uri="{BB962C8B-B14F-4D97-AF65-F5344CB8AC3E}">
        <p14:creationId xmlns:p14="http://schemas.microsoft.com/office/powerpoint/2010/main" val="9079199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sz="3000" b="1" strike="noStrike" spc="-1" dirty="0">
                <a:solidFill>
                  <a:srgbClr val="FF0000"/>
                </a:solidFill>
                <a:latin typeface="Arial Narrow"/>
              </a:rPr>
              <a:t> </a:t>
            </a:r>
            <a:r>
              <a:rPr lang="en-US" sz="3000" b="1" spc="-1" dirty="0">
                <a:solidFill>
                  <a:srgbClr val="FF0000"/>
                </a:solidFill>
                <a:latin typeface="Arial Narrow"/>
              </a:rPr>
              <a:t>Security </a:t>
            </a:r>
            <a:r>
              <a:rPr lang="en-US" sz="3000" b="1" spc="-1" dirty="0" err="1">
                <a:solidFill>
                  <a:srgbClr val="FF0000"/>
                </a:solidFill>
                <a:latin typeface="Arial Narrow"/>
              </a:rPr>
              <a:t>Administrantor’s</a:t>
            </a:r>
            <a:r>
              <a:rPr lang="en-US" sz="3000" b="1" spc="-1" dirty="0">
                <a:solidFill>
                  <a:srgbClr val="FF0000"/>
                </a:solidFill>
                <a:latin typeface="Arial Narrow"/>
              </a:rPr>
              <a:t> </a:t>
            </a:r>
            <a:r>
              <a:rPr lang="en-US" sz="3000" b="1" spc="-1" dirty="0" err="1">
                <a:solidFill>
                  <a:srgbClr val="FF0000"/>
                </a:solidFill>
                <a:latin typeface="Arial Narrow"/>
              </a:rPr>
              <a:t>Integrted</a:t>
            </a:r>
            <a:r>
              <a:rPr lang="en-US" sz="3000" b="1" spc="-1" dirty="0">
                <a:solidFill>
                  <a:srgbClr val="FF0000"/>
                </a:solidFill>
                <a:latin typeface="Arial Narrow"/>
              </a:rPr>
              <a:t> Network Tool (SAINT)</a:t>
            </a:r>
            <a:endParaRPr lang="vi-VN" sz="3000"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64</a:t>
            </a:fld>
            <a:endParaRPr lang="ru-RU" dirty="0">
              <a:latin typeface="Tahoma" panose="020B0604030504040204" pitchFamily="34" charset="0"/>
              <a:ea typeface="Tahoma" panose="020B0604030504040204" pitchFamily="34" charset="0"/>
              <a:cs typeface="Tahoma" panose="020B0604030504040204" pitchFamily="34" charset="0"/>
            </a:endParaRPr>
          </a:p>
        </p:txBody>
      </p:sp>
      <p:grpSp>
        <p:nvGrpSpPr>
          <p:cNvPr id="3" name="Group 2">
            <a:extLst>
              <a:ext uri="{FF2B5EF4-FFF2-40B4-BE49-F238E27FC236}">
                <a16:creationId xmlns:a16="http://schemas.microsoft.com/office/drawing/2014/main" id="{E0492C86-1133-4809-9D5E-341510E4BA70}"/>
              </a:ext>
            </a:extLst>
          </p:cNvPr>
          <p:cNvGrpSpPr/>
          <p:nvPr/>
        </p:nvGrpSpPr>
        <p:grpSpPr>
          <a:xfrm>
            <a:off x="460765" y="773770"/>
            <a:ext cx="8222470" cy="5807652"/>
            <a:chOff x="163134" y="774238"/>
            <a:chExt cx="8222470" cy="5807652"/>
          </a:xfrm>
        </p:grpSpPr>
        <p:sp>
          <p:nvSpPr>
            <p:cNvPr id="11" name="Rectangle: Rounded Corners 3">
              <a:extLst>
                <a:ext uri="{FF2B5EF4-FFF2-40B4-BE49-F238E27FC236}">
                  <a16:creationId xmlns:a16="http://schemas.microsoft.com/office/drawing/2014/main" id="{DB076B5F-1487-4DA2-8E9F-7A7EF8FF59D1}"/>
                </a:ext>
              </a:extLst>
            </p:cNvPr>
            <p:cNvSpPr/>
            <p:nvPr/>
          </p:nvSpPr>
          <p:spPr>
            <a:xfrm>
              <a:off x="163134" y="1071817"/>
              <a:ext cx="8222470" cy="5510073"/>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p>
              <a:pPr marL="38250" algn="just">
                <a:lnSpc>
                  <a:spcPct val="150000"/>
                </a:lnSpc>
                <a:buClr>
                  <a:srgbClr val="FFC000"/>
                </a:buClr>
              </a:pPr>
              <a:endParaRPr lang="en-US"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Cho phép bạn khai thác các lỗ hổng được máy quét tìm thấy với công cụ kiểm tra thâm nhập tích hợp, SAINTexploitTM</a:t>
              </a:r>
              <a:endParaRPr lang="en-US" spc="-1" dirty="0">
                <a:latin typeface="Tahoma" panose="020B0604030504040204" pitchFamily="34" charset="0"/>
                <a:ea typeface="Tahoma" panose="020B0604030504040204" pitchFamily="34" charset="0"/>
                <a:cs typeface="Tahoma" panose="020B0604030504040204" pitchFamily="34" charset="0"/>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Chỉ cho bạn cách sửa các lỗ hổng bảo mật và bắt đầu từ đâu nỗ lực điều chỉnh lại —</a:t>
              </a:r>
              <a:r>
                <a:rPr lang="en-US" spc="-1"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với các lỗ hổng có thể khai thác được</a:t>
              </a:r>
              <a:endParaRPr lang="en-US" spc="-1" dirty="0">
                <a:latin typeface="Tahoma" panose="020B0604030504040204" pitchFamily="34" charset="0"/>
                <a:ea typeface="Tahoma" panose="020B0604030504040204" pitchFamily="34" charset="0"/>
                <a:cs typeface="Tahoma" panose="020B0604030504040204" pitchFamily="34" charset="0"/>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Cho bạn biết mạng có phù hợp với bảo mật PCI hay không</a:t>
              </a:r>
              <a:r>
                <a:rPr lang="en-US" spc="-1" dirty="0">
                  <a:latin typeface="Tahoma" panose="020B0604030504040204" pitchFamily="34" charset="0"/>
                  <a:ea typeface="Tahoma" panose="020B0604030504040204" pitchFamily="34" charset="0"/>
                  <a:cs typeface="Tahoma" panose="020B0604030504040204" pitchFamily="34" charset="0"/>
                </a:rPr>
                <a:t> </a:t>
              </a: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tiêu chuẩn</a:t>
              </a:r>
              <a:endParaRPr lang="en-US" spc="-1"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panose="020B0604030504040204" pitchFamily="34" charset="0"/>
                  <a:ea typeface="Tahoma" panose="020B0604030504040204" pitchFamily="34" charset="0"/>
                  <a:cs typeface="Tahoma" panose="020B0604030504040204" pitchFamily="34" charset="0"/>
                </a:rPr>
                <a:t>Cho phép bạn quét và khai thác cả địa chỉ IPv4 và IPv6</a:t>
              </a:r>
              <a:endParaRPr lang="en-US" spc="-1"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a:ea typeface="Tahoma"/>
                </a:rPr>
                <a:t>Cho phép bạn thiết kế và tạo lỗ hổng bảo mật báo cáo nhanh chóng và dễ dàng</a:t>
              </a:r>
              <a:endParaRPr lang="en-US"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a:ea typeface="Tahoma"/>
                </a:rPr>
                <a:t>Cho bạn biết nếu an ninh mạng của bạn đang được chứng minh theo thời gian sử dụng báo cáo phân tích xu hướng</a:t>
              </a:r>
              <a:endParaRPr lang="en-US"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pc="-1" dirty="0">
                  <a:solidFill>
                    <a:srgbClr val="000000"/>
                  </a:solidFill>
                  <a:latin typeface="Tahoma"/>
                  <a:ea typeface="Tahoma"/>
                </a:rPr>
                <a:t>Cung cấp các bản cập nhật atic tự động ít nhất hai tuần một lần hoặc sớm hơn cho một lỗ hổng nghiêm trọng thông báo</a:t>
              </a:r>
              <a:endParaRPr lang="en-US" sz="2000" spc="-1" dirty="0">
                <a:latin typeface="Tahoma" panose="020B0604030504040204" pitchFamily="34" charset="0"/>
                <a:ea typeface="Tahoma" panose="020B0604030504040204" pitchFamily="34" charset="0"/>
                <a:cs typeface="Tahoma" panose="020B0604030504040204" pitchFamily="34" charset="0"/>
              </a:endParaRPr>
            </a:p>
            <a:p>
              <a:pPr marL="209700" indent="-171450" algn="just">
                <a:lnSpc>
                  <a:spcPct val="150000"/>
                </a:lnSpc>
                <a:buClr>
                  <a:srgbClr val="FFC000"/>
                </a:buClr>
                <a:buFont typeface="Arial" panose="020B0604020202020204" pitchFamily="34" charset="0"/>
                <a:buChar char="•"/>
              </a:pPr>
              <a:endParaRPr lang="en-US" sz="2000" spc="-1" dirty="0"/>
            </a:p>
          </p:txBody>
        </p:sp>
        <p:sp>
          <p:nvSpPr>
            <p:cNvPr id="12" name="Rectangle: Rounded Corners 19">
              <a:extLst>
                <a:ext uri="{FF2B5EF4-FFF2-40B4-BE49-F238E27FC236}">
                  <a16:creationId xmlns:a16="http://schemas.microsoft.com/office/drawing/2014/main" id="{0905A9C1-8A20-4C23-A3DD-56D3489D87CA}"/>
                </a:ext>
              </a:extLst>
            </p:cNvPr>
            <p:cNvSpPr/>
            <p:nvPr/>
          </p:nvSpPr>
          <p:spPr>
            <a:xfrm>
              <a:off x="961842" y="774238"/>
              <a:ext cx="3312527" cy="595158"/>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Đặc</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Trưng</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42739366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b="1" strike="noStrike" spc="-1" dirty="0">
                <a:solidFill>
                  <a:srgbClr val="FF0000"/>
                </a:solidFill>
                <a:latin typeface="Arial Narrow"/>
              </a:rPr>
              <a:t>SAINT: Screenshot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65</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7" name="Picture 4" descr="Hacking | linuxeropensource">
            <a:extLst>
              <a:ext uri="{FF2B5EF4-FFF2-40B4-BE49-F238E27FC236}">
                <a16:creationId xmlns:a16="http://schemas.microsoft.com/office/drawing/2014/main" id="{8EAB2A9F-0DEC-41E3-B052-B257B77D57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470" y="931952"/>
            <a:ext cx="7004907" cy="558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0467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b="1" strike="noStrike" spc="-1" dirty="0">
                <a:solidFill>
                  <a:srgbClr val="FF0000"/>
                </a:solidFill>
                <a:latin typeface="Arial Narrow"/>
              </a:rPr>
              <a:t>SAINT: Screenshot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66</a:t>
            </a:fld>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5" name="Rectangle: Rounded Corners 19">
            <a:extLst>
              <a:ext uri="{FF2B5EF4-FFF2-40B4-BE49-F238E27FC236}">
                <a16:creationId xmlns:a16="http://schemas.microsoft.com/office/drawing/2014/main" id="{F0F78340-9CE8-4582-8E8B-9FC17513116F}"/>
              </a:ext>
            </a:extLst>
          </p:cNvPr>
          <p:cNvSpPr/>
          <p:nvPr/>
        </p:nvSpPr>
        <p:spPr>
          <a:xfrm>
            <a:off x="705709" y="923658"/>
            <a:ext cx="7826731" cy="1259471"/>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just">
              <a:lnSpc>
                <a:spcPct val="100000"/>
              </a:lnSpc>
            </a:pPr>
            <a:r>
              <a:rPr lang="en-US" sz="2400" spc="-1" dirty="0" err="1">
                <a:solidFill>
                  <a:srgbClr val="000000"/>
                </a:solidFill>
                <a:latin typeface="Tahoma"/>
                <a:ea typeface="Tahoma"/>
              </a:rPr>
              <a:t>Trợ</a:t>
            </a:r>
            <a:r>
              <a:rPr lang="en-US" sz="2400" spc="-1" dirty="0">
                <a:solidFill>
                  <a:srgbClr val="000000"/>
                </a:solidFill>
                <a:latin typeface="Tahoma"/>
                <a:ea typeface="Tahoma"/>
              </a:rPr>
              <a:t> </a:t>
            </a:r>
            <a:r>
              <a:rPr lang="en-US" sz="2400" spc="-1" dirty="0" err="1">
                <a:solidFill>
                  <a:srgbClr val="000000"/>
                </a:solidFill>
                <a:latin typeface="Tahoma"/>
                <a:ea typeface="Tahoma"/>
              </a:rPr>
              <a:t>lý</a:t>
            </a:r>
            <a:r>
              <a:rPr lang="en-US" sz="2400" spc="-1" dirty="0">
                <a:solidFill>
                  <a:srgbClr val="000000"/>
                </a:solidFill>
                <a:latin typeface="Tahoma"/>
                <a:ea typeface="Tahoma"/>
              </a:rPr>
              <a:t> </a:t>
            </a:r>
            <a:r>
              <a:rPr lang="en-US" sz="2400" spc="-1" dirty="0" err="1">
                <a:solidFill>
                  <a:srgbClr val="000000"/>
                </a:solidFill>
                <a:latin typeface="Tahoma"/>
                <a:ea typeface="Tahoma"/>
              </a:rPr>
              <a:t>Nghiên</a:t>
            </a:r>
            <a:r>
              <a:rPr lang="en-US" sz="2400" spc="-1" dirty="0">
                <a:solidFill>
                  <a:srgbClr val="000000"/>
                </a:solidFill>
                <a:latin typeface="Tahoma"/>
                <a:ea typeface="Tahoma"/>
              </a:rPr>
              <a:t> </a:t>
            </a:r>
            <a:r>
              <a:rPr lang="en-US" sz="2400" spc="-1" dirty="0" err="1">
                <a:solidFill>
                  <a:srgbClr val="000000"/>
                </a:solidFill>
                <a:latin typeface="Tahoma"/>
                <a:ea typeface="Tahoma"/>
              </a:rPr>
              <a:t>cứu</a:t>
            </a:r>
            <a:r>
              <a:rPr lang="en-US" sz="2400" spc="-1" dirty="0">
                <a:solidFill>
                  <a:srgbClr val="000000"/>
                </a:solidFill>
                <a:latin typeface="Tahoma"/>
                <a:ea typeface="Tahoma"/>
              </a:rPr>
              <a:t> </a:t>
            </a:r>
            <a:r>
              <a:rPr lang="en-US" sz="2400" spc="-1" dirty="0" err="1">
                <a:solidFill>
                  <a:srgbClr val="000000"/>
                </a:solidFill>
                <a:latin typeface="Tahoma"/>
                <a:ea typeface="Tahoma"/>
              </a:rPr>
              <a:t>của</a:t>
            </a:r>
            <a:r>
              <a:rPr lang="en-US" sz="2400" spc="-1" dirty="0">
                <a:solidFill>
                  <a:srgbClr val="000000"/>
                </a:solidFill>
                <a:latin typeface="Tahoma"/>
                <a:ea typeface="Tahoma"/>
              </a:rPr>
              <a:t> </a:t>
            </a:r>
            <a:r>
              <a:rPr lang="en-US" sz="2400" spc="-1" dirty="0" err="1">
                <a:solidFill>
                  <a:srgbClr val="000000"/>
                </a:solidFill>
                <a:latin typeface="Tahoma"/>
                <a:ea typeface="Tahoma"/>
              </a:rPr>
              <a:t>Kiểm</a:t>
            </a:r>
            <a:r>
              <a:rPr lang="en-US" sz="2400" spc="-1" dirty="0">
                <a:solidFill>
                  <a:srgbClr val="000000"/>
                </a:solidFill>
                <a:latin typeface="Tahoma"/>
                <a:ea typeface="Tahoma"/>
              </a:rPr>
              <a:t> </a:t>
            </a:r>
            <a:r>
              <a:rPr lang="en-US" sz="2400" spc="-1" dirty="0" err="1">
                <a:solidFill>
                  <a:srgbClr val="000000"/>
                </a:solidFill>
                <a:latin typeface="Tahoma"/>
                <a:ea typeface="Tahoma"/>
              </a:rPr>
              <a:t>toán</a:t>
            </a:r>
            <a:r>
              <a:rPr lang="en-US" sz="2400" spc="-1" dirty="0">
                <a:solidFill>
                  <a:srgbClr val="000000"/>
                </a:solidFill>
                <a:latin typeface="Tahoma"/>
                <a:ea typeface="Tahoma"/>
              </a:rPr>
              <a:t> </a:t>
            </a:r>
            <a:r>
              <a:rPr lang="en-US" sz="2400" spc="-1" dirty="0" err="1">
                <a:solidFill>
                  <a:srgbClr val="000000"/>
                </a:solidFill>
                <a:latin typeface="Tahoma"/>
                <a:ea typeface="Tahoma"/>
              </a:rPr>
              <a:t>viên</a:t>
            </a:r>
            <a:r>
              <a:rPr lang="en-US" sz="2400" spc="-1" dirty="0">
                <a:solidFill>
                  <a:srgbClr val="000000"/>
                </a:solidFill>
                <a:latin typeface="Tahoma"/>
                <a:ea typeface="Tahoma"/>
              </a:rPr>
              <a:t> An </a:t>
            </a:r>
            <a:r>
              <a:rPr lang="en-US" sz="2400" spc="-1" dirty="0" err="1">
                <a:solidFill>
                  <a:srgbClr val="000000"/>
                </a:solidFill>
                <a:latin typeface="Tahoma"/>
                <a:ea typeface="Tahoma"/>
              </a:rPr>
              <a:t>ninh</a:t>
            </a:r>
            <a:r>
              <a:rPr lang="en-US" sz="2400" spc="-1" dirty="0">
                <a:solidFill>
                  <a:srgbClr val="000000"/>
                </a:solidFill>
                <a:latin typeface="Tahoma"/>
                <a:ea typeface="Tahoma"/>
              </a:rPr>
              <a:t> (SARA) </a:t>
            </a:r>
            <a:r>
              <a:rPr lang="en-US" sz="2400" spc="-1" dirty="0" err="1">
                <a:solidFill>
                  <a:srgbClr val="000000"/>
                </a:solidFill>
                <a:latin typeface="Tahoma"/>
                <a:ea typeface="Tahoma"/>
              </a:rPr>
              <a:t>là</a:t>
            </a:r>
            <a:r>
              <a:rPr lang="en-US" sz="2400" spc="-1" dirty="0">
                <a:solidFill>
                  <a:srgbClr val="000000"/>
                </a:solidFill>
                <a:latin typeface="Tahoma"/>
                <a:ea typeface="Tahoma"/>
              </a:rPr>
              <a:t> </a:t>
            </a:r>
            <a:r>
              <a:rPr lang="en-US" sz="2400" spc="-1" dirty="0" err="1">
                <a:solidFill>
                  <a:srgbClr val="000000"/>
                </a:solidFill>
                <a:latin typeface="Tahoma"/>
                <a:ea typeface="Tahoma"/>
              </a:rPr>
              <a:t>một</a:t>
            </a:r>
            <a:r>
              <a:rPr lang="en-US" sz="2400" spc="-1" dirty="0">
                <a:solidFill>
                  <a:srgbClr val="000000"/>
                </a:solidFill>
                <a:latin typeface="Tahoma"/>
                <a:ea typeface="Tahoma"/>
              </a:rPr>
              <a:t> </a:t>
            </a:r>
            <a:r>
              <a:rPr lang="en-US" sz="2400" spc="-1" dirty="0" err="1">
                <a:solidFill>
                  <a:srgbClr val="000000"/>
                </a:solidFill>
                <a:latin typeface="Tahoma"/>
                <a:ea typeface="Tahoma"/>
              </a:rPr>
              <a:t>phần</a:t>
            </a:r>
            <a:r>
              <a:rPr lang="en-US" sz="2400" spc="-1" dirty="0">
                <a:solidFill>
                  <a:srgbClr val="000000"/>
                </a:solidFill>
                <a:latin typeface="Tahoma"/>
                <a:ea typeface="Tahoma"/>
              </a:rPr>
              <a:t> </a:t>
            </a:r>
            <a:r>
              <a:rPr lang="en-US" sz="2400" spc="-1" dirty="0" err="1">
                <a:solidFill>
                  <a:srgbClr val="000000"/>
                </a:solidFill>
                <a:latin typeface="Tahoma"/>
                <a:ea typeface="Tahoma"/>
              </a:rPr>
              <a:t>ba</a:t>
            </a:r>
            <a:r>
              <a:rPr lang="en-US" sz="2400" spc="-1" dirty="0">
                <a:solidFill>
                  <a:srgbClr val="000000"/>
                </a:solidFill>
                <a:latin typeface="Tahoma"/>
                <a:ea typeface="Tahoma"/>
              </a:rPr>
              <a:t> </a:t>
            </a:r>
            <a:r>
              <a:rPr lang="en-US" sz="2400" spc="-1" dirty="0" err="1">
                <a:solidFill>
                  <a:srgbClr val="000000"/>
                </a:solidFill>
                <a:latin typeface="Tahoma"/>
                <a:ea typeface="Tahoma"/>
              </a:rPr>
              <a:t>thế</a:t>
            </a:r>
            <a:r>
              <a:rPr lang="en-US" sz="2400" spc="-1" dirty="0">
                <a:solidFill>
                  <a:srgbClr val="000000"/>
                </a:solidFill>
                <a:latin typeface="Tahoma"/>
                <a:ea typeface="Tahoma"/>
              </a:rPr>
              <a:t> </a:t>
            </a:r>
            <a:r>
              <a:rPr lang="en-US" sz="2400" spc="-1" dirty="0" err="1">
                <a:solidFill>
                  <a:srgbClr val="000000"/>
                </a:solidFill>
                <a:latin typeface="Tahoma"/>
                <a:ea typeface="Tahoma"/>
              </a:rPr>
              <a:t>hệ</a:t>
            </a:r>
            <a:r>
              <a:rPr lang="en-US" sz="2400" spc="-1" dirty="0">
                <a:solidFill>
                  <a:srgbClr val="000000"/>
                </a:solidFill>
                <a:latin typeface="Tahoma"/>
                <a:ea typeface="Tahoma"/>
              </a:rPr>
              <a:t> </a:t>
            </a:r>
            <a:r>
              <a:rPr lang="en-US" sz="2400" spc="-1" dirty="0" err="1">
                <a:solidFill>
                  <a:srgbClr val="000000"/>
                </a:solidFill>
                <a:latin typeface="Tahoma"/>
                <a:ea typeface="Tahoma"/>
              </a:rPr>
              <a:t>công</a:t>
            </a:r>
            <a:r>
              <a:rPr lang="en-US" sz="2400" spc="-1" dirty="0">
                <a:solidFill>
                  <a:srgbClr val="000000"/>
                </a:solidFill>
                <a:latin typeface="Tahoma"/>
                <a:ea typeface="Tahoma"/>
              </a:rPr>
              <a:t> </a:t>
            </a:r>
            <a:r>
              <a:rPr lang="en-US" sz="2400" spc="-1" dirty="0" err="1">
                <a:solidFill>
                  <a:srgbClr val="000000"/>
                </a:solidFill>
                <a:latin typeface="Tahoma"/>
                <a:ea typeface="Tahoma"/>
              </a:rPr>
              <a:t>cụ</a:t>
            </a:r>
            <a:r>
              <a:rPr lang="en-US" sz="2400" spc="-1" dirty="0">
                <a:solidFill>
                  <a:srgbClr val="000000"/>
                </a:solidFill>
                <a:latin typeface="Tahoma"/>
                <a:ea typeface="Tahoma"/>
              </a:rPr>
              <a:t> </a:t>
            </a:r>
            <a:r>
              <a:rPr lang="en-US" sz="2400" spc="-1" dirty="0" err="1">
                <a:solidFill>
                  <a:srgbClr val="000000"/>
                </a:solidFill>
                <a:latin typeface="Tahoma"/>
                <a:ea typeface="Tahoma"/>
              </a:rPr>
              <a:t>phân</a:t>
            </a:r>
            <a:r>
              <a:rPr lang="en-US" sz="2400" spc="-1" dirty="0">
                <a:solidFill>
                  <a:srgbClr val="000000"/>
                </a:solidFill>
                <a:latin typeface="Tahoma"/>
                <a:ea typeface="Tahoma"/>
              </a:rPr>
              <a:t> </a:t>
            </a:r>
            <a:r>
              <a:rPr lang="en-US" sz="2400" spc="-1" dirty="0" err="1">
                <a:solidFill>
                  <a:srgbClr val="000000"/>
                </a:solidFill>
                <a:latin typeface="Tahoma"/>
                <a:ea typeface="Tahoma"/>
              </a:rPr>
              <a:t>tích</a:t>
            </a:r>
            <a:r>
              <a:rPr lang="en-US" sz="2400" spc="-1" dirty="0">
                <a:solidFill>
                  <a:srgbClr val="000000"/>
                </a:solidFill>
                <a:latin typeface="Tahoma"/>
                <a:ea typeface="Tahoma"/>
              </a:rPr>
              <a:t> an </a:t>
            </a:r>
            <a:r>
              <a:rPr lang="en-US" sz="2400" spc="-1" dirty="0" err="1">
                <a:solidFill>
                  <a:srgbClr val="000000"/>
                </a:solidFill>
                <a:latin typeface="Tahoma"/>
                <a:ea typeface="Tahoma"/>
              </a:rPr>
              <a:t>ninh</a:t>
            </a:r>
            <a:r>
              <a:rPr lang="en-US" sz="2400" spc="-1" dirty="0">
                <a:solidFill>
                  <a:srgbClr val="000000"/>
                </a:solidFill>
                <a:latin typeface="Tahoma"/>
                <a:ea typeface="Tahoma"/>
              </a:rPr>
              <a:t> </a:t>
            </a:r>
            <a:r>
              <a:rPr lang="en-US" sz="2400" spc="-1" dirty="0" err="1">
                <a:solidFill>
                  <a:srgbClr val="000000"/>
                </a:solidFill>
                <a:latin typeface="Tahoma"/>
                <a:ea typeface="Tahoma"/>
              </a:rPr>
              <a:t>mạng</a:t>
            </a:r>
            <a:endParaRPr lang="en-US" sz="2400" spc="-1" dirty="0"/>
          </a:p>
        </p:txBody>
      </p:sp>
      <p:grpSp>
        <p:nvGrpSpPr>
          <p:cNvPr id="8" name="Group 7">
            <a:extLst>
              <a:ext uri="{FF2B5EF4-FFF2-40B4-BE49-F238E27FC236}">
                <a16:creationId xmlns:a16="http://schemas.microsoft.com/office/drawing/2014/main" id="{60575CED-A780-457C-B9EE-DB8084A3CED0}"/>
              </a:ext>
            </a:extLst>
          </p:cNvPr>
          <p:cNvGrpSpPr/>
          <p:nvPr/>
        </p:nvGrpSpPr>
        <p:grpSpPr>
          <a:xfrm>
            <a:off x="705708" y="2306217"/>
            <a:ext cx="7826731" cy="4331649"/>
            <a:chOff x="792058" y="1031425"/>
            <a:chExt cx="8899862" cy="4056328"/>
          </a:xfrm>
        </p:grpSpPr>
        <p:sp>
          <p:nvSpPr>
            <p:cNvPr id="9" name="Rectangle: Rounded Corners 3">
              <a:extLst>
                <a:ext uri="{FF2B5EF4-FFF2-40B4-BE49-F238E27FC236}">
                  <a16:creationId xmlns:a16="http://schemas.microsoft.com/office/drawing/2014/main" id="{DD52C270-118F-4AF9-9B15-E7B827E7C9DE}"/>
                </a:ext>
              </a:extLst>
            </p:cNvPr>
            <p:cNvSpPr/>
            <p:nvPr/>
          </p:nvSpPr>
          <p:spPr>
            <a:xfrm>
              <a:off x="792058" y="1287652"/>
              <a:ext cx="8899862" cy="3800101"/>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Tích hợp Cơ sở dữ liệu Quốc gia về Lỗ hổng bảo mật (NVD)</a:t>
              </a:r>
              <a:endParaRPr lang="en-US" sz="2000" spc="-1" dirty="0"/>
            </a:p>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Hoạt động dưới Unix, Linux, MAC OS / X hoặc Windows (sơ bộ coLinux) Hệ điều hành</a:t>
              </a:r>
              <a:endParaRPr lang="en-US" sz="2000" spc="-1" dirty="0"/>
            </a:p>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Thực hiện các bài kiểm tra chèn SQL</a:t>
              </a:r>
              <a:endParaRPr lang="en-US" sz="2000"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Thực hiện kiểm tra XSS toàn diện</a:t>
              </a:r>
              <a:endParaRPr lang="en-US" sz="2000"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 Hỗ trợ tiêu chuẩn CVE</a:t>
              </a:r>
              <a:endParaRPr lang="en-US" sz="2000" spc="-1" dirty="0">
                <a:solidFill>
                  <a:srgbClr val="000000"/>
                </a:solidFill>
                <a:latin typeface="Tahoma"/>
                <a:ea typeface="Tahoma"/>
              </a:endParaRPr>
            </a:p>
            <a:p>
              <a:pPr marL="209700" indent="-171450" algn="just">
                <a:lnSpc>
                  <a:spcPct val="150000"/>
                </a:lnSpc>
                <a:buClr>
                  <a:srgbClr val="FFC000"/>
                </a:buClr>
                <a:buFont typeface="Arial" panose="020B0604020202020204" pitchFamily="34" charset="0"/>
                <a:buChar char="•"/>
              </a:pPr>
              <a:r>
                <a:rPr lang="vi-VN" sz="2000" spc="-1" dirty="0">
                  <a:solidFill>
                    <a:srgbClr val="000000"/>
                  </a:solidFill>
                  <a:latin typeface="Tahoma"/>
                  <a:ea typeface="Tahoma"/>
                </a:rPr>
                <a:t>Hỗ trợ các cơ sở API và tự quét từ xa</a:t>
              </a:r>
              <a:endParaRPr lang="en-US" sz="2000" spc="-1" dirty="0"/>
            </a:p>
          </p:txBody>
        </p:sp>
        <p:sp>
          <p:nvSpPr>
            <p:cNvPr id="10" name="Rectangle: Rounded Corners 19">
              <a:extLst>
                <a:ext uri="{FF2B5EF4-FFF2-40B4-BE49-F238E27FC236}">
                  <a16:creationId xmlns:a16="http://schemas.microsoft.com/office/drawing/2014/main" id="{BBEF191E-610C-470D-829F-C9A10801AD5D}"/>
                </a:ext>
              </a:extLst>
            </p:cNvPr>
            <p:cNvSpPr/>
            <p:nvPr/>
          </p:nvSpPr>
          <p:spPr>
            <a:xfrm>
              <a:off x="1439157" y="1031425"/>
              <a:ext cx="3652360" cy="512456"/>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tx1"/>
                  </a:solidFill>
                  <a:latin typeface="Tahoma" panose="020B0604030504040204" pitchFamily="34" charset="0"/>
                  <a:ea typeface="Tahoma" panose="020B0604030504040204" pitchFamily="34" charset="0"/>
                  <a:cs typeface="Tahoma" panose="020B0604030504040204" pitchFamily="34" charset="0"/>
                </a:rPr>
                <a:t>Năng</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 </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pic>
        <p:nvPicPr>
          <p:cNvPr id="4" name="Picture 3">
            <a:extLst>
              <a:ext uri="{FF2B5EF4-FFF2-40B4-BE49-F238E27FC236}">
                <a16:creationId xmlns:a16="http://schemas.microsoft.com/office/drawing/2014/main" id="{410ABBC2-3ABE-4D84-9084-EDFA1287B6D4}"/>
              </a:ext>
            </a:extLst>
          </p:cNvPr>
          <p:cNvPicPr>
            <a:picLocks noChangeAspect="1"/>
          </p:cNvPicPr>
          <p:nvPr/>
        </p:nvPicPr>
        <p:blipFill>
          <a:blip r:embed="rId3"/>
          <a:stretch>
            <a:fillRect/>
          </a:stretch>
        </p:blipFill>
        <p:spPr>
          <a:xfrm>
            <a:off x="5877878" y="5057920"/>
            <a:ext cx="2024344" cy="876422"/>
          </a:xfrm>
          <a:prstGeom prst="rect">
            <a:avLst/>
          </a:prstGeom>
        </p:spPr>
      </p:pic>
    </p:spTree>
    <p:extLst>
      <p:ext uri="{BB962C8B-B14F-4D97-AF65-F5344CB8AC3E}">
        <p14:creationId xmlns:p14="http://schemas.microsoft.com/office/powerpoint/2010/main" val="42766604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b="1" strike="noStrike" spc="-1" dirty="0">
                <a:solidFill>
                  <a:srgbClr val="FF0000"/>
                </a:solidFill>
                <a:latin typeface="Arial Narrow"/>
              </a:rPr>
              <a:t>SARA: Screenshot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67</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11" name="Picture 2" descr="http://hydro-geomatic-lab.com/sara.png">
            <a:extLst>
              <a:ext uri="{FF2B5EF4-FFF2-40B4-BE49-F238E27FC236}">
                <a16:creationId xmlns:a16="http://schemas.microsoft.com/office/drawing/2014/main" id="{E4CF9458-CFA2-45F3-ABC7-A426FE298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369" y="940878"/>
            <a:ext cx="7841071" cy="5605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6729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b="1" strike="noStrike" spc="-1" dirty="0">
                <a:solidFill>
                  <a:srgbClr val="FF0000"/>
                </a:solidFill>
                <a:latin typeface="Arial Narrow"/>
              </a:rPr>
              <a:t>Nmap</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68</a:t>
            </a:fld>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5" name="Rectangle: Rounded Corners 32">
            <a:extLst>
              <a:ext uri="{FF2B5EF4-FFF2-40B4-BE49-F238E27FC236}">
                <a16:creationId xmlns:a16="http://schemas.microsoft.com/office/drawing/2014/main" id="{E6D882D5-9D1C-4692-9093-BD6AEF166DCE}"/>
              </a:ext>
            </a:extLst>
          </p:cNvPr>
          <p:cNvSpPr/>
          <p:nvPr/>
        </p:nvSpPr>
        <p:spPr>
          <a:xfrm>
            <a:off x="353136" y="898767"/>
            <a:ext cx="8437728" cy="1119117"/>
          </a:xfrm>
          <a:prstGeom prst="roundRect">
            <a:avLst>
              <a:gd name="adj" fmla="val 16667"/>
            </a:avLst>
          </a:prstGeom>
          <a:ln/>
        </p:spPr>
        <p:style>
          <a:lnRef idx="1">
            <a:schemeClr val="accent4"/>
          </a:lnRef>
          <a:fillRef idx="2">
            <a:schemeClr val="accent4"/>
          </a:fillRef>
          <a:effectRef idx="1">
            <a:schemeClr val="accent4"/>
          </a:effectRef>
          <a:fontRef idx="minor">
            <a:schemeClr val="dk1"/>
          </a:fontRef>
        </p:style>
        <p:txBody>
          <a:bodyPr lIns="90000" tIns="45000" rIns="90000" bIns="45000" anchor="ctr">
            <a:noAutofit/>
          </a:bodyPr>
          <a:lstStyle/>
          <a:p>
            <a:pPr>
              <a:lnSpc>
                <a:spcPct val="100000"/>
              </a:lnSpc>
            </a:pPr>
            <a:r>
              <a:rPr lang="en-US" sz="2000" b="0" strike="noStrike" spc="-1" dirty="0" err="1">
                <a:solidFill>
                  <a:srgbClr val="000000"/>
                </a:solidFill>
                <a:latin typeface="Tahoma"/>
                <a:ea typeface="Tahoma"/>
              </a:rPr>
              <a:t>Nmap</a:t>
            </a:r>
            <a:r>
              <a:rPr lang="en-US" sz="2000" b="0" strike="noStrike" spc="-1" dirty="0">
                <a:solidFill>
                  <a:srgbClr val="000000"/>
                </a:solidFill>
                <a:latin typeface="Tahoma"/>
                <a:ea typeface="Tahoma"/>
              </a:rPr>
              <a:t> ("Network Mapper") </a:t>
            </a:r>
            <a:r>
              <a:rPr lang="en-US" sz="2000" b="0" strike="noStrike" spc="-1" dirty="0" err="1">
                <a:solidFill>
                  <a:srgbClr val="000000"/>
                </a:solidFill>
                <a:latin typeface="Tahoma"/>
                <a:ea typeface="Tahoma"/>
              </a:rPr>
              <a:t>là</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một</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tiện</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ích</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giấy</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phép</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mã</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nguồn</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mở</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và</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miễn</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phí</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để</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khám</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phá</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mạng</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hoặc</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kiểm</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tra</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bảo</a:t>
            </a:r>
            <a:r>
              <a:rPr lang="en-US" sz="2000" b="0" strike="noStrike" spc="-1" dirty="0">
                <a:solidFill>
                  <a:srgbClr val="000000"/>
                </a:solidFill>
                <a:latin typeface="Tahoma"/>
                <a:ea typeface="Tahoma"/>
              </a:rPr>
              <a:t> </a:t>
            </a:r>
            <a:r>
              <a:rPr lang="en-US" sz="2000" b="0" strike="noStrike" spc="-1" dirty="0" err="1">
                <a:solidFill>
                  <a:srgbClr val="000000"/>
                </a:solidFill>
                <a:latin typeface="Tahoma"/>
                <a:ea typeface="Tahoma"/>
              </a:rPr>
              <a:t>mật</a:t>
            </a:r>
            <a:endParaRPr lang="en-US" sz="2000" b="0" strike="noStrike" spc="-1" dirty="0">
              <a:latin typeface="Arial"/>
            </a:endParaRPr>
          </a:p>
        </p:txBody>
      </p:sp>
      <p:grpSp>
        <p:nvGrpSpPr>
          <p:cNvPr id="3" name="Group 2">
            <a:extLst>
              <a:ext uri="{FF2B5EF4-FFF2-40B4-BE49-F238E27FC236}">
                <a16:creationId xmlns:a16="http://schemas.microsoft.com/office/drawing/2014/main" id="{AED9699F-4623-4D36-A691-44956BE46919}"/>
              </a:ext>
            </a:extLst>
          </p:cNvPr>
          <p:cNvGrpSpPr/>
          <p:nvPr/>
        </p:nvGrpSpPr>
        <p:grpSpPr>
          <a:xfrm>
            <a:off x="353136" y="2295762"/>
            <a:ext cx="8437728" cy="4158866"/>
            <a:chOff x="353136" y="2349366"/>
            <a:chExt cx="8437728" cy="4158866"/>
          </a:xfrm>
        </p:grpSpPr>
        <p:sp>
          <p:nvSpPr>
            <p:cNvPr id="7" name="Rectangle: Rounded Corners 3">
              <a:extLst>
                <a:ext uri="{FF2B5EF4-FFF2-40B4-BE49-F238E27FC236}">
                  <a16:creationId xmlns:a16="http://schemas.microsoft.com/office/drawing/2014/main" id="{2A25198A-37E0-4E28-8D08-826428377479}"/>
                </a:ext>
              </a:extLst>
            </p:cNvPr>
            <p:cNvSpPr/>
            <p:nvPr/>
          </p:nvSpPr>
          <p:spPr>
            <a:xfrm>
              <a:off x="353136" y="2780602"/>
              <a:ext cx="8437728" cy="3727630"/>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defPPr>
                <a:defRPr lang="ru-RU"/>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Máy</a:t>
              </a:r>
              <a:r>
                <a:rPr lang="en-US" spc="-1" dirty="0">
                  <a:solidFill>
                    <a:srgbClr val="000000"/>
                  </a:solidFill>
                  <a:latin typeface="Tahoma"/>
                  <a:ea typeface="Tahoma"/>
                </a:rPr>
                <a:t> </a:t>
              </a:r>
              <a:r>
                <a:rPr lang="en-US" spc="-1" dirty="0" err="1">
                  <a:solidFill>
                    <a:srgbClr val="000000"/>
                  </a:solidFill>
                  <a:latin typeface="Tahoma"/>
                  <a:ea typeface="Tahoma"/>
                </a:rPr>
                <a:t>chủ</a:t>
              </a:r>
              <a:r>
                <a:rPr lang="en-US" spc="-1" dirty="0">
                  <a:solidFill>
                    <a:srgbClr val="000000"/>
                  </a:solidFill>
                  <a:latin typeface="Tahoma"/>
                  <a:ea typeface="Tahoma"/>
                </a:rPr>
                <a:t> </a:t>
              </a:r>
              <a:r>
                <a:rPr lang="en-US" spc="-1" dirty="0" err="1">
                  <a:solidFill>
                    <a:srgbClr val="000000"/>
                  </a:solidFill>
                  <a:latin typeface="Tahoma"/>
                  <a:ea typeface="Tahoma"/>
                </a:rPr>
                <a:t>nào</a:t>
              </a:r>
              <a:r>
                <a:rPr lang="en-US" spc="-1" dirty="0">
                  <a:solidFill>
                    <a:srgbClr val="000000"/>
                  </a:solidFill>
                  <a:latin typeface="Tahoma"/>
                  <a:ea typeface="Tahoma"/>
                </a:rPr>
                <a:t> </a:t>
              </a:r>
              <a:r>
                <a:rPr lang="en-US" spc="-1" dirty="0" err="1">
                  <a:solidFill>
                    <a:srgbClr val="000000"/>
                  </a:solidFill>
                  <a:latin typeface="Tahoma"/>
                  <a:ea typeface="Tahoma"/>
                </a:rPr>
                <a:t>có</a:t>
              </a:r>
              <a:r>
                <a:rPr lang="en-US" spc="-1" dirty="0">
                  <a:solidFill>
                    <a:srgbClr val="000000"/>
                  </a:solidFill>
                  <a:latin typeface="Tahoma"/>
                  <a:ea typeface="Tahoma"/>
                </a:rPr>
                <a:t> </a:t>
              </a:r>
              <a:r>
                <a:rPr lang="en-US" spc="-1" dirty="0" err="1">
                  <a:solidFill>
                    <a:srgbClr val="000000"/>
                  </a:solidFill>
                  <a:latin typeface="Tahoma"/>
                  <a:ea typeface="Tahoma"/>
                </a:rPr>
                <a:t>sẵn</a:t>
              </a:r>
              <a:r>
                <a:rPr lang="en-US" spc="-1" dirty="0">
                  <a:solidFill>
                    <a:srgbClr val="000000"/>
                  </a:solidFill>
                  <a:latin typeface="Tahoma"/>
                  <a:ea typeface="Tahoma"/>
                </a:rPr>
                <a:t> </a:t>
              </a:r>
              <a:r>
                <a:rPr lang="en-US" spc="-1" dirty="0" err="1">
                  <a:solidFill>
                    <a:srgbClr val="000000"/>
                  </a:solidFill>
                  <a:latin typeface="Tahoma"/>
                  <a:ea typeface="Tahoma"/>
                </a:rPr>
                <a:t>trên</a:t>
              </a:r>
              <a:r>
                <a:rPr lang="en-US" spc="-1" dirty="0">
                  <a:solidFill>
                    <a:srgbClr val="000000"/>
                  </a:solidFill>
                  <a:latin typeface="Tahoma"/>
                  <a:ea typeface="Tahoma"/>
                </a:rPr>
                <a:t> </a:t>
              </a:r>
              <a:r>
                <a:rPr lang="en-US" spc="-1" dirty="0" err="1">
                  <a:solidFill>
                    <a:srgbClr val="000000"/>
                  </a:solidFill>
                  <a:latin typeface="Tahoma"/>
                  <a:ea typeface="Tahoma"/>
                </a:rPr>
                <a:t>mạng</a:t>
              </a:r>
              <a:endParaRPr lang="en-US" spc="-1" dirty="0">
                <a:solidFill>
                  <a:srgbClr val="000000"/>
                </a:solidFill>
                <a:latin typeface="Tahoma"/>
                <a:ea typeface="Tahoma"/>
              </a:endParaRPr>
            </a:p>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Nó</a:t>
              </a:r>
              <a:r>
                <a:rPr lang="en-US" spc="-1" dirty="0">
                  <a:solidFill>
                    <a:srgbClr val="000000"/>
                  </a:solidFill>
                  <a:latin typeface="Tahoma"/>
                  <a:ea typeface="Tahoma"/>
                </a:rPr>
                <a:t> </a:t>
              </a:r>
              <a:r>
                <a:rPr lang="en-US" spc="-1" dirty="0" err="1">
                  <a:solidFill>
                    <a:srgbClr val="000000"/>
                  </a:solidFill>
                  <a:latin typeface="Tahoma"/>
                  <a:ea typeface="Tahoma"/>
                </a:rPr>
                <a:t>sử</a:t>
              </a:r>
              <a:r>
                <a:rPr lang="en-US" spc="-1" dirty="0">
                  <a:solidFill>
                    <a:srgbClr val="000000"/>
                  </a:solidFill>
                  <a:latin typeface="Tahoma"/>
                  <a:ea typeface="Tahoma"/>
                </a:rPr>
                <a:t> </a:t>
              </a:r>
              <a:r>
                <a:rPr lang="en-US" spc="-1" dirty="0" err="1">
                  <a:solidFill>
                    <a:srgbClr val="000000"/>
                  </a:solidFill>
                  <a:latin typeface="Tahoma"/>
                  <a:ea typeface="Tahoma"/>
                </a:rPr>
                <a:t>dụng</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gói</a:t>
              </a:r>
              <a:r>
                <a:rPr lang="en-US" spc="-1" dirty="0">
                  <a:solidFill>
                    <a:srgbClr val="000000"/>
                  </a:solidFill>
                  <a:latin typeface="Tahoma"/>
                  <a:ea typeface="Tahoma"/>
                </a:rPr>
                <a:t> IP </a:t>
              </a:r>
              <a:r>
                <a:rPr lang="en-US" spc="-1" dirty="0" err="1">
                  <a:solidFill>
                    <a:srgbClr val="000000"/>
                  </a:solidFill>
                  <a:latin typeface="Tahoma"/>
                  <a:ea typeface="Tahoma"/>
                </a:rPr>
                <a:t>thô</a:t>
              </a:r>
              <a:r>
                <a:rPr lang="en-US" spc="-1" dirty="0">
                  <a:solidFill>
                    <a:srgbClr val="000000"/>
                  </a:solidFill>
                  <a:latin typeface="Tahoma"/>
                  <a:ea typeface="Tahoma"/>
                </a:rPr>
                <a:t> </a:t>
              </a:r>
              <a:r>
                <a:rPr lang="en-US" spc="-1" dirty="0" err="1">
                  <a:solidFill>
                    <a:srgbClr val="000000"/>
                  </a:solidFill>
                  <a:latin typeface="Tahoma"/>
                  <a:ea typeface="Tahoma"/>
                </a:rPr>
                <a:t>theo</a:t>
              </a:r>
              <a:r>
                <a:rPr lang="en-US" spc="-1" dirty="0">
                  <a:solidFill>
                    <a:srgbClr val="000000"/>
                  </a:solidFill>
                  <a:latin typeface="Tahoma"/>
                  <a:ea typeface="Tahoma"/>
                </a:rPr>
                <a:t> </a:t>
              </a:r>
              <a:r>
                <a:rPr lang="en-US" spc="-1" dirty="0" err="1">
                  <a:solidFill>
                    <a:srgbClr val="000000"/>
                  </a:solidFill>
                  <a:latin typeface="Tahoma"/>
                  <a:ea typeface="Tahoma"/>
                </a:rPr>
                <a:t>những</a:t>
              </a:r>
              <a:r>
                <a:rPr lang="en-US" spc="-1" dirty="0">
                  <a:solidFill>
                    <a:srgbClr val="000000"/>
                  </a:solidFill>
                  <a:latin typeface="Tahoma"/>
                  <a:ea typeface="Tahoma"/>
                </a:rPr>
                <a:t> </a:t>
              </a:r>
              <a:r>
                <a:rPr lang="en-US" spc="-1" dirty="0" err="1">
                  <a:solidFill>
                    <a:srgbClr val="000000"/>
                  </a:solidFill>
                  <a:latin typeface="Tahoma"/>
                  <a:ea typeface="Tahoma"/>
                </a:rPr>
                <a:t>cách</a:t>
              </a:r>
              <a:r>
                <a:rPr lang="en-US" spc="-1" dirty="0">
                  <a:solidFill>
                    <a:srgbClr val="000000"/>
                  </a:solidFill>
                  <a:latin typeface="Tahoma"/>
                  <a:ea typeface="Tahoma"/>
                </a:rPr>
                <a:t> </a:t>
              </a:r>
              <a:r>
                <a:rPr lang="en-US" spc="-1" dirty="0" err="1">
                  <a:solidFill>
                    <a:srgbClr val="000000"/>
                  </a:solidFill>
                  <a:latin typeface="Tahoma"/>
                  <a:ea typeface="Tahoma"/>
                </a:rPr>
                <a:t>mới</a:t>
              </a:r>
              <a:r>
                <a:rPr lang="en-US" spc="-1" dirty="0">
                  <a:solidFill>
                    <a:srgbClr val="000000"/>
                  </a:solidFill>
                  <a:latin typeface="Tahoma"/>
                  <a:ea typeface="Tahoma"/>
                </a:rPr>
                <a:t> </a:t>
              </a:r>
              <a:r>
                <a:rPr lang="en-US" spc="-1" dirty="0" err="1">
                  <a:solidFill>
                    <a:srgbClr val="000000"/>
                  </a:solidFill>
                  <a:latin typeface="Tahoma"/>
                  <a:ea typeface="Tahoma"/>
                </a:rPr>
                <a:t>để</a:t>
              </a:r>
              <a:r>
                <a:rPr lang="en-US" spc="-1" dirty="0">
                  <a:solidFill>
                    <a:srgbClr val="000000"/>
                  </a:solidFill>
                  <a:latin typeface="Tahoma"/>
                  <a:ea typeface="Tahoma"/>
                </a:rPr>
                <a:t> </a:t>
              </a:r>
              <a:r>
                <a:rPr lang="en-US" spc="-1" dirty="0" err="1">
                  <a:solidFill>
                    <a:srgbClr val="000000"/>
                  </a:solidFill>
                  <a:latin typeface="Tahoma"/>
                  <a:ea typeface="Tahoma"/>
                </a:rPr>
                <a:t>xác</a:t>
              </a:r>
              <a:r>
                <a:rPr lang="en-US" spc="-1" dirty="0">
                  <a:solidFill>
                    <a:srgbClr val="000000"/>
                  </a:solidFill>
                  <a:latin typeface="Tahoma"/>
                  <a:ea typeface="Tahoma"/>
                </a:rPr>
                <a:t> </a:t>
              </a:r>
              <a:r>
                <a:rPr lang="en-US" spc="-1" dirty="0" err="1">
                  <a:solidFill>
                    <a:srgbClr val="000000"/>
                  </a:solidFill>
                  <a:latin typeface="Tahoma"/>
                  <a:ea typeface="Tahoma"/>
                </a:rPr>
                <a:t>định</a:t>
              </a:r>
              <a:r>
                <a:rPr lang="en-US" spc="-1" dirty="0">
                  <a:solidFill>
                    <a:srgbClr val="000000"/>
                  </a:solidFill>
                  <a:latin typeface="Tahoma"/>
                  <a:ea typeface="Tahoma"/>
                </a:rPr>
                <a:t>:</a:t>
              </a:r>
              <a:endParaRPr lang="en-US" spc="-1" dirty="0"/>
            </a:p>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Nó</a:t>
              </a:r>
              <a:r>
                <a:rPr lang="en-US" spc="-1" dirty="0">
                  <a:solidFill>
                    <a:srgbClr val="000000"/>
                  </a:solidFill>
                  <a:latin typeface="Tahoma"/>
                  <a:ea typeface="Tahoma"/>
                </a:rPr>
                <a:t> </a:t>
              </a:r>
              <a:r>
                <a:rPr lang="en-US" spc="-1" dirty="0" err="1">
                  <a:solidFill>
                    <a:srgbClr val="000000"/>
                  </a:solidFill>
                  <a:latin typeface="Tahoma"/>
                  <a:ea typeface="Tahoma"/>
                </a:rPr>
                <a:t>nhanh</a:t>
              </a:r>
              <a:r>
                <a:rPr lang="en-US" spc="-1" dirty="0">
                  <a:solidFill>
                    <a:srgbClr val="000000"/>
                  </a:solidFill>
                  <a:latin typeface="Tahoma"/>
                  <a:ea typeface="Tahoma"/>
                </a:rPr>
                <a:t> </a:t>
              </a:r>
              <a:r>
                <a:rPr lang="en-US" spc="-1" dirty="0" err="1">
                  <a:solidFill>
                    <a:srgbClr val="000000"/>
                  </a:solidFill>
                  <a:latin typeface="Tahoma"/>
                  <a:ea typeface="Tahoma"/>
                </a:rPr>
                <a:t>chóng</a:t>
              </a:r>
              <a:r>
                <a:rPr lang="en-US" spc="-1" dirty="0">
                  <a:solidFill>
                    <a:srgbClr val="000000"/>
                  </a:solidFill>
                  <a:latin typeface="Tahoma"/>
                  <a:ea typeface="Tahoma"/>
                </a:rPr>
                <a:t> </a:t>
              </a:r>
              <a:r>
                <a:rPr lang="en-US" spc="-1" dirty="0" err="1">
                  <a:solidFill>
                    <a:srgbClr val="000000"/>
                  </a:solidFill>
                  <a:latin typeface="Tahoma"/>
                  <a:ea typeface="Tahoma"/>
                </a:rPr>
                <a:t>quét</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mạng</a:t>
              </a:r>
              <a:r>
                <a:rPr lang="en-US" spc="-1" dirty="0">
                  <a:solidFill>
                    <a:srgbClr val="000000"/>
                  </a:solidFill>
                  <a:latin typeface="Tahoma"/>
                  <a:ea typeface="Tahoma"/>
                </a:rPr>
                <a:t> </a:t>
              </a:r>
              <a:r>
                <a:rPr lang="en-US" spc="-1" dirty="0" err="1">
                  <a:solidFill>
                    <a:srgbClr val="000000"/>
                  </a:solidFill>
                  <a:latin typeface="Tahoma"/>
                  <a:ea typeface="Tahoma"/>
                </a:rPr>
                <a:t>lớn</a:t>
              </a:r>
              <a:r>
                <a:rPr lang="en-US" spc="-1" dirty="0">
                  <a:solidFill>
                    <a:srgbClr val="000000"/>
                  </a:solidFill>
                  <a:latin typeface="Tahoma"/>
                  <a:ea typeface="Tahoma"/>
                </a:rPr>
                <a:t> </a:t>
              </a:r>
              <a:r>
                <a:rPr lang="en-US" spc="-1" dirty="0" err="1">
                  <a:solidFill>
                    <a:srgbClr val="000000"/>
                  </a:solidFill>
                  <a:latin typeface="Tahoma"/>
                  <a:ea typeface="Tahoma"/>
                </a:rPr>
                <a:t>và</a:t>
              </a:r>
              <a:r>
                <a:rPr lang="en-US" spc="-1" dirty="0">
                  <a:solidFill>
                    <a:srgbClr val="000000"/>
                  </a:solidFill>
                  <a:latin typeface="Tahoma"/>
                  <a:ea typeface="Tahoma"/>
                </a:rPr>
                <a:t> </a:t>
              </a:r>
              <a:r>
                <a:rPr lang="en-US" spc="-1" dirty="0" err="1">
                  <a:solidFill>
                    <a:srgbClr val="000000"/>
                  </a:solidFill>
                  <a:latin typeface="Tahoma"/>
                  <a:ea typeface="Tahoma"/>
                </a:rPr>
                <a:t>chạy</a:t>
              </a:r>
              <a:r>
                <a:rPr lang="en-US" spc="-1" dirty="0">
                  <a:solidFill>
                    <a:srgbClr val="000000"/>
                  </a:solidFill>
                  <a:latin typeface="Tahoma"/>
                  <a:ea typeface="Tahoma"/>
                </a:rPr>
                <a:t> </a:t>
              </a:r>
              <a:r>
                <a:rPr lang="en-US" spc="-1" dirty="0" err="1">
                  <a:solidFill>
                    <a:srgbClr val="000000"/>
                  </a:solidFill>
                  <a:latin typeface="Tahoma"/>
                  <a:ea typeface="Tahoma"/>
                </a:rPr>
                <a:t>trên</a:t>
              </a:r>
              <a:r>
                <a:rPr lang="en-US" spc="-1" dirty="0">
                  <a:solidFill>
                    <a:srgbClr val="000000"/>
                  </a:solidFill>
                  <a:latin typeface="Tahoma"/>
                  <a:ea typeface="Tahoma"/>
                </a:rPr>
                <a:t> </a:t>
              </a:r>
              <a:r>
                <a:rPr lang="en-US" spc="-1" dirty="0" err="1">
                  <a:solidFill>
                    <a:srgbClr val="000000"/>
                  </a:solidFill>
                  <a:latin typeface="Tahoma"/>
                  <a:ea typeface="Tahoma"/>
                </a:rPr>
                <a:t>tất</a:t>
              </a:r>
              <a:r>
                <a:rPr lang="en-US" spc="-1" dirty="0">
                  <a:solidFill>
                    <a:srgbClr val="000000"/>
                  </a:solidFill>
                  <a:latin typeface="Tahoma"/>
                  <a:ea typeface="Tahoma"/>
                </a:rPr>
                <a:t> </a:t>
              </a:r>
              <a:r>
                <a:rPr lang="en-US" spc="-1" dirty="0" err="1">
                  <a:solidFill>
                    <a:srgbClr val="000000"/>
                  </a:solidFill>
                  <a:latin typeface="Tahoma"/>
                  <a:ea typeface="Tahoma"/>
                </a:rPr>
                <a:t>cả</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máy</a:t>
              </a:r>
              <a:r>
                <a:rPr lang="en-US" spc="-1" dirty="0">
                  <a:solidFill>
                    <a:srgbClr val="000000"/>
                  </a:solidFill>
                  <a:latin typeface="Tahoma"/>
                  <a:ea typeface="Tahoma"/>
                </a:rPr>
                <a:t> </a:t>
              </a:r>
              <a:r>
                <a:rPr lang="en-US" spc="-1" dirty="0" err="1">
                  <a:solidFill>
                    <a:srgbClr val="000000"/>
                  </a:solidFill>
                  <a:latin typeface="Tahoma"/>
                  <a:ea typeface="Tahoma"/>
                </a:rPr>
                <a:t>tính</a:t>
              </a:r>
              <a:r>
                <a:rPr lang="en-US" spc="-1" dirty="0">
                  <a:solidFill>
                    <a:srgbClr val="000000"/>
                  </a:solidFill>
                  <a:latin typeface="Tahoma"/>
                  <a:ea typeface="Tahoma"/>
                </a:rPr>
                <a:t> </a:t>
              </a:r>
              <a:r>
                <a:rPr lang="en-US" spc="-1" dirty="0" err="1">
                  <a:solidFill>
                    <a:srgbClr val="000000"/>
                  </a:solidFill>
                  <a:latin typeface="Tahoma"/>
                  <a:ea typeface="Tahoma"/>
                </a:rPr>
                <a:t>lớn</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hệ</a:t>
              </a:r>
              <a:r>
                <a:rPr lang="en-US" spc="-1" dirty="0">
                  <a:solidFill>
                    <a:srgbClr val="000000"/>
                  </a:solidFill>
                  <a:latin typeface="Tahoma"/>
                  <a:ea typeface="Tahoma"/>
                </a:rPr>
                <a:t> </a:t>
              </a:r>
              <a:r>
                <a:rPr lang="en-US" spc="-1" dirty="0" err="1">
                  <a:solidFill>
                    <a:srgbClr val="000000"/>
                  </a:solidFill>
                  <a:latin typeface="Tahoma"/>
                  <a:ea typeface="Tahoma"/>
                </a:rPr>
                <a:t>điều</a:t>
              </a:r>
              <a:r>
                <a:rPr lang="en-US" spc="-1" dirty="0">
                  <a:solidFill>
                    <a:srgbClr val="000000"/>
                  </a:solidFill>
                  <a:latin typeface="Tahoma"/>
                  <a:ea typeface="Tahoma"/>
                </a:rPr>
                <a:t> </a:t>
              </a:r>
              <a:r>
                <a:rPr lang="en-US" spc="-1" dirty="0" err="1">
                  <a:solidFill>
                    <a:srgbClr val="000000"/>
                  </a:solidFill>
                  <a:latin typeface="Tahoma"/>
                  <a:ea typeface="Tahoma"/>
                </a:rPr>
                <a:t>hành</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Những</a:t>
              </a:r>
              <a:r>
                <a:rPr lang="en-US" spc="-1" dirty="0">
                  <a:solidFill>
                    <a:srgbClr val="000000"/>
                  </a:solidFill>
                  <a:latin typeface="Tahoma"/>
                  <a:ea typeface="Tahoma"/>
                </a:rPr>
                <a:t> </a:t>
              </a:r>
              <a:r>
                <a:rPr lang="en-US" spc="-1" dirty="0" err="1">
                  <a:solidFill>
                    <a:srgbClr val="000000"/>
                  </a:solidFill>
                  <a:latin typeface="Tahoma"/>
                  <a:ea typeface="Tahoma"/>
                </a:rPr>
                <a:t>dịch</a:t>
              </a:r>
              <a:r>
                <a:rPr lang="en-US" spc="-1" dirty="0">
                  <a:solidFill>
                    <a:srgbClr val="000000"/>
                  </a:solidFill>
                  <a:latin typeface="Tahoma"/>
                  <a:ea typeface="Tahoma"/>
                </a:rPr>
                <a:t> </a:t>
              </a:r>
              <a:r>
                <a:rPr lang="en-US" spc="-1" dirty="0" err="1">
                  <a:solidFill>
                    <a:srgbClr val="000000"/>
                  </a:solidFill>
                  <a:latin typeface="Tahoma"/>
                  <a:ea typeface="Tahoma"/>
                </a:rPr>
                <a:t>vụ</a:t>
              </a:r>
              <a:r>
                <a:rPr lang="en-US" spc="-1" dirty="0">
                  <a:solidFill>
                    <a:srgbClr val="000000"/>
                  </a:solidFill>
                  <a:latin typeface="Tahoma"/>
                  <a:ea typeface="Tahoma"/>
                </a:rPr>
                <a:t> </a:t>
              </a:r>
              <a:r>
                <a:rPr lang="en-US" spc="-1" dirty="0" err="1">
                  <a:solidFill>
                    <a:srgbClr val="000000"/>
                  </a:solidFill>
                  <a:latin typeface="Tahoma"/>
                  <a:ea typeface="Tahoma"/>
                </a:rPr>
                <a:t>nào</a:t>
              </a:r>
              <a:r>
                <a:rPr lang="en-US" spc="-1" dirty="0">
                  <a:solidFill>
                    <a:srgbClr val="000000"/>
                  </a:solidFill>
                  <a:latin typeface="Tahoma"/>
                  <a:ea typeface="Tahoma"/>
                </a:rPr>
                <a:t> (</a:t>
              </a:r>
              <a:r>
                <a:rPr lang="en-US" spc="-1" dirty="0" err="1">
                  <a:solidFill>
                    <a:srgbClr val="000000"/>
                  </a:solidFill>
                  <a:latin typeface="Tahoma"/>
                  <a:ea typeface="Tahoma"/>
                </a:rPr>
                <a:t>ứng</a:t>
              </a:r>
              <a:r>
                <a:rPr lang="en-US" spc="-1" dirty="0">
                  <a:solidFill>
                    <a:srgbClr val="000000"/>
                  </a:solidFill>
                  <a:latin typeface="Tahoma"/>
                  <a:ea typeface="Tahoma"/>
                </a:rPr>
                <a:t> </a:t>
              </a:r>
              <a:r>
                <a:rPr lang="en-US" spc="-1" dirty="0" err="1">
                  <a:solidFill>
                    <a:srgbClr val="000000"/>
                  </a:solidFill>
                  <a:latin typeface="Tahoma"/>
                  <a:ea typeface="Tahoma"/>
                </a:rPr>
                <a:t>dụng</a:t>
              </a:r>
              <a:r>
                <a:rPr lang="en-US" spc="-1" dirty="0">
                  <a:solidFill>
                    <a:srgbClr val="000000"/>
                  </a:solidFill>
                  <a:latin typeface="Tahoma"/>
                  <a:ea typeface="Tahoma"/>
                </a:rPr>
                <a:t> </a:t>
              </a:r>
              <a:r>
                <a:rPr lang="en-US" spc="-1" dirty="0" err="1">
                  <a:solidFill>
                    <a:srgbClr val="000000"/>
                  </a:solidFill>
                  <a:latin typeface="Tahoma"/>
                  <a:ea typeface="Tahoma"/>
                </a:rPr>
                <a:t>tên</a:t>
              </a:r>
              <a:r>
                <a:rPr lang="en-US" spc="-1" dirty="0">
                  <a:solidFill>
                    <a:srgbClr val="000000"/>
                  </a:solidFill>
                  <a:latin typeface="Tahoma"/>
                  <a:ea typeface="Tahoma"/>
                </a:rPr>
                <a:t> e </a:t>
              </a:r>
              <a:r>
                <a:rPr lang="en-US" spc="-1" dirty="0" err="1">
                  <a:solidFill>
                    <a:srgbClr val="000000"/>
                  </a:solidFill>
                  <a:latin typeface="Tahoma"/>
                  <a:ea typeface="Tahoma"/>
                </a:rPr>
                <a:t>và</a:t>
              </a:r>
              <a:r>
                <a:rPr lang="en-US" spc="-1" dirty="0">
                  <a:solidFill>
                    <a:srgbClr val="000000"/>
                  </a:solidFill>
                  <a:latin typeface="Tahoma"/>
                  <a:ea typeface="Tahoma"/>
                </a:rPr>
                <a:t> </a:t>
              </a:r>
              <a:r>
                <a:rPr lang="en-US" spc="-1" dirty="0" err="1">
                  <a:solidFill>
                    <a:srgbClr val="000000"/>
                  </a:solidFill>
                  <a:latin typeface="Tahoma"/>
                  <a:ea typeface="Tahoma"/>
                </a:rPr>
                <a:t>phiên</a:t>
              </a:r>
              <a:r>
                <a:rPr lang="en-US" spc="-1" dirty="0">
                  <a:solidFill>
                    <a:srgbClr val="000000"/>
                  </a:solidFill>
                  <a:latin typeface="Tahoma"/>
                  <a:ea typeface="Tahoma"/>
                </a:rPr>
                <a:t> </a:t>
              </a:r>
              <a:r>
                <a:rPr lang="en-US" spc="-1" dirty="0" err="1">
                  <a:solidFill>
                    <a:srgbClr val="000000"/>
                  </a:solidFill>
                  <a:latin typeface="Tahoma"/>
                  <a:ea typeface="Tahoma"/>
                </a:rPr>
                <a:t>bản</a:t>
              </a:r>
              <a:r>
                <a:rPr lang="en-US" spc="-1" dirty="0">
                  <a:solidFill>
                    <a:srgbClr val="000000"/>
                  </a:solidFill>
                  <a:latin typeface="Tahoma"/>
                  <a:ea typeface="Tahoma"/>
                </a:rPr>
                <a:t>) </a:t>
              </a:r>
              <a:r>
                <a:rPr lang="en-US" spc="-1" dirty="0" err="1">
                  <a:solidFill>
                    <a:srgbClr val="000000"/>
                  </a:solidFill>
                  <a:latin typeface="Tahoma"/>
                  <a:ea typeface="Tahoma"/>
                </a:rPr>
                <a:t>mà</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máy</a:t>
              </a:r>
              <a:r>
                <a:rPr lang="en-US" spc="-1" dirty="0">
                  <a:solidFill>
                    <a:srgbClr val="000000"/>
                  </a:solidFill>
                  <a:latin typeface="Tahoma"/>
                  <a:ea typeface="Tahoma"/>
                </a:rPr>
                <a:t> </a:t>
              </a:r>
              <a:r>
                <a:rPr lang="en-US" spc="-1" dirty="0" err="1">
                  <a:solidFill>
                    <a:srgbClr val="000000"/>
                  </a:solidFill>
                  <a:latin typeface="Tahoma"/>
                  <a:ea typeface="Tahoma"/>
                </a:rPr>
                <a:t>chủ</a:t>
              </a:r>
              <a:r>
                <a:rPr lang="en-US" spc="-1" dirty="0">
                  <a:solidFill>
                    <a:srgbClr val="000000"/>
                  </a:solidFill>
                  <a:latin typeface="Tahoma"/>
                  <a:ea typeface="Tahoma"/>
                </a:rPr>
                <a:t> </a:t>
              </a:r>
              <a:r>
                <a:rPr lang="en-US" spc="-1" dirty="0" err="1">
                  <a:solidFill>
                    <a:srgbClr val="000000"/>
                  </a:solidFill>
                  <a:latin typeface="Tahoma"/>
                  <a:ea typeface="Tahoma"/>
                </a:rPr>
                <a:t>đó</a:t>
              </a:r>
              <a:r>
                <a:rPr lang="en-US" spc="-1" dirty="0">
                  <a:solidFill>
                    <a:srgbClr val="000000"/>
                  </a:solidFill>
                  <a:latin typeface="Tahoma"/>
                  <a:ea typeface="Tahoma"/>
                </a:rPr>
                <a:t> </a:t>
              </a:r>
              <a:r>
                <a:rPr lang="en-US" spc="-1" dirty="0" err="1">
                  <a:solidFill>
                    <a:srgbClr val="000000"/>
                  </a:solidFill>
                  <a:latin typeface="Tahoma"/>
                  <a:ea typeface="Tahoma"/>
                </a:rPr>
                <a:t>đang</a:t>
              </a:r>
              <a:r>
                <a:rPr lang="en-US" spc="-1" dirty="0">
                  <a:solidFill>
                    <a:srgbClr val="000000"/>
                  </a:solidFill>
                  <a:latin typeface="Tahoma"/>
                  <a:ea typeface="Tahoma"/>
                </a:rPr>
                <a:t> </a:t>
              </a:r>
              <a:r>
                <a:rPr lang="en-US" spc="-1" dirty="0" err="1">
                  <a:solidFill>
                    <a:srgbClr val="000000"/>
                  </a:solidFill>
                  <a:latin typeface="Tahoma"/>
                  <a:ea typeface="Tahoma"/>
                </a:rPr>
                <a:t>cung</a:t>
              </a:r>
              <a:r>
                <a:rPr lang="en-US" spc="-1" dirty="0">
                  <a:solidFill>
                    <a:srgbClr val="000000"/>
                  </a:solidFill>
                  <a:latin typeface="Tahoma"/>
                  <a:ea typeface="Tahoma"/>
                </a:rPr>
                <a:t> </a:t>
              </a:r>
              <a:r>
                <a:rPr lang="en-US" spc="-1" dirty="0" err="1">
                  <a:solidFill>
                    <a:srgbClr val="000000"/>
                  </a:solidFill>
                  <a:latin typeface="Tahoma"/>
                  <a:ea typeface="Tahoma"/>
                </a:rPr>
                <a:t>cấp</a:t>
              </a:r>
              <a:endParaRPr lang="en-US" spc="-1" dirty="0"/>
            </a:p>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Họ</a:t>
              </a:r>
              <a:r>
                <a:rPr lang="en-US" spc="-1" dirty="0">
                  <a:solidFill>
                    <a:srgbClr val="000000"/>
                  </a:solidFill>
                  <a:latin typeface="Tahoma"/>
                  <a:ea typeface="Tahoma"/>
                </a:rPr>
                <a:t> </a:t>
              </a:r>
              <a:r>
                <a:rPr lang="en-US" spc="-1" dirty="0" err="1">
                  <a:solidFill>
                    <a:srgbClr val="000000"/>
                  </a:solidFill>
                  <a:latin typeface="Tahoma"/>
                  <a:ea typeface="Tahoma"/>
                </a:rPr>
                <a:t>đang</a:t>
              </a:r>
              <a:r>
                <a:rPr lang="en-US" spc="-1" dirty="0">
                  <a:solidFill>
                    <a:srgbClr val="000000"/>
                  </a:solidFill>
                  <a:latin typeface="Tahoma"/>
                  <a:ea typeface="Tahoma"/>
                </a:rPr>
                <a:t> </a:t>
              </a:r>
              <a:r>
                <a:rPr lang="en-US" spc="-1" dirty="0" err="1">
                  <a:solidFill>
                    <a:srgbClr val="000000"/>
                  </a:solidFill>
                  <a:latin typeface="Tahoma"/>
                  <a:ea typeface="Tahoma"/>
                </a:rPr>
                <a:t>chạy</a:t>
              </a:r>
              <a:r>
                <a:rPr lang="en-US" spc="-1" dirty="0">
                  <a:solidFill>
                    <a:srgbClr val="000000"/>
                  </a:solidFill>
                  <a:latin typeface="Tahoma"/>
                  <a:ea typeface="Tahoma"/>
                </a:rPr>
                <a:t> </a:t>
              </a:r>
              <a:r>
                <a:rPr lang="en-US" spc="-1" dirty="0" err="1">
                  <a:solidFill>
                    <a:srgbClr val="000000"/>
                  </a:solidFill>
                  <a:latin typeface="Tahoma"/>
                  <a:ea typeface="Tahoma"/>
                </a:rPr>
                <a:t>hệ</a:t>
              </a:r>
              <a:r>
                <a:rPr lang="en-US" spc="-1" dirty="0">
                  <a:solidFill>
                    <a:srgbClr val="000000"/>
                  </a:solidFill>
                  <a:latin typeface="Tahoma"/>
                  <a:ea typeface="Tahoma"/>
                </a:rPr>
                <a:t> </a:t>
              </a:r>
              <a:r>
                <a:rPr lang="en-US" spc="-1" dirty="0" err="1">
                  <a:solidFill>
                    <a:srgbClr val="000000"/>
                  </a:solidFill>
                  <a:latin typeface="Tahoma"/>
                  <a:ea typeface="Tahoma"/>
                </a:rPr>
                <a:t>điều</a:t>
              </a:r>
              <a:r>
                <a:rPr lang="en-US" spc="-1" dirty="0">
                  <a:solidFill>
                    <a:srgbClr val="000000"/>
                  </a:solidFill>
                  <a:latin typeface="Tahoma"/>
                  <a:ea typeface="Tahoma"/>
                </a:rPr>
                <a:t> </a:t>
              </a:r>
              <a:r>
                <a:rPr lang="en-US" spc="-1" dirty="0" err="1">
                  <a:solidFill>
                    <a:srgbClr val="000000"/>
                  </a:solidFill>
                  <a:latin typeface="Tahoma"/>
                  <a:ea typeface="Tahoma"/>
                </a:rPr>
                <a:t>hành</a:t>
              </a:r>
              <a:r>
                <a:rPr lang="en-US" spc="-1" dirty="0">
                  <a:solidFill>
                    <a:srgbClr val="000000"/>
                  </a:solidFill>
                  <a:latin typeface="Tahoma"/>
                  <a:ea typeface="Tahoma"/>
                </a:rPr>
                <a:t> </a:t>
              </a:r>
              <a:r>
                <a:rPr lang="en-US" spc="-1" dirty="0" err="1">
                  <a:solidFill>
                    <a:srgbClr val="000000"/>
                  </a:solidFill>
                  <a:latin typeface="Tahoma"/>
                  <a:ea typeface="Tahoma"/>
                </a:rPr>
                <a:t>nào</a:t>
              </a:r>
              <a:r>
                <a:rPr lang="en-US" spc="-1" dirty="0">
                  <a:solidFill>
                    <a:srgbClr val="000000"/>
                  </a:solidFill>
                  <a:latin typeface="Tahoma"/>
                  <a:ea typeface="Tahoma"/>
                </a:rPr>
                <a:t> (</a:t>
              </a:r>
              <a:r>
                <a:rPr lang="en-US" spc="-1" dirty="0" err="1">
                  <a:solidFill>
                    <a:srgbClr val="000000"/>
                  </a:solidFill>
                  <a:latin typeface="Tahoma"/>
                  <a:ea typeface="Tahoma"/>
                </a:rPr>
                <a:t>và</a:t>
              </a:r>
              <a:r>
                <a:rPr lang="en-US" spc="-1" dirty="0">
                  <a:solidFill>
                    <a:srgbClr val="000000"/>
                  </a:solidFill>
                  <a:latin typeface="Tahoma"/>
                  <a:ea typeface="Tahoma"/>
                </a:rPr>
                <a:t> </a:t>
              </a:r>
              <a:r>
                <a:rPr lang="en-US" spc="-1" dirty="0" err="1">
                  <a:solidFill>
                    <a:srgbClr val="000000"/>
                  </a:solidFill>
                  <a:latin typeface="Tahoma"/>
                  <a:ea typeface="Tahoma"/>
                </a:rPr>
                <a:t>các</a:t>
              </a:r>
              <a:r>
                <a:rPr lang="en-US" spc="-1" dirty="0">
                  <a:solidFill>
                    <a:srgbClr val="000000"/>
                  </a:solidFill>
                  <a:latin typeface="Tahoma"/>
                  <a:ea typeface="Tahoma"/>
                </a:rPr>
                <a:t> </a:t>
              </a:r>
              <a:r>
                <a:rPr lang="en-US" spc="-1" dirty="0" err="1">
                  <a:solidFill>
                    <a:srgbClr val="000000"/>
                  </a:solidFill>
                  <a:latin typeface="Tahoma"/>
                  <a:ea typeface="Tahoma"/>
                </a:rPr>
                <a:t>phiên</a:t>
              </a:r>
              <a:r>
                <a:rPr lang="en-US" spc="-1" dirty="0">
                  <a:solidFill>
                    <a:srgbClr val="000000"/>
                  </a:solidFill>
                  <a:latin typeface="Tahoma"/>
                  <a:ea typeface="Tahoma"/>
                </a:rPr>
                <a:t> </a:t>
              </a:r>
              <a:r>
                <a:rPr lang="en-US" spc="-1" dirty="0" err="1">
                  <a:solidFill>
                    <a:srgbClr val="000000"/>
                  </a:solidFill>
                  <a:latin typeface="Tahoma"/>
                  <a:ea typeface="Tahoma"/>
                </a:rPr>
                <a:t>bản</a:t>
              </a:r>
              <a:r>
                <a:rPr lang="en-US" spc="-1" dirty="0">
                  <a:solidFill>
                    <a:srgbClr val="000000"/>
                  </a:solidFill>
                  <a:latin typeface="Tahoma"/>
                  <a:ea typeface="Tahoma"/>
                </a:rPr>
                <a:t> </a:t>
              </a:r>
              <a:r>
                <a:rPr lang="en-US" spc="-1" dirty="0" err="1">
                  <a:solidFill>
                    <a:srgbClr val="000000"/>
                  </a:solidFill>
                  <a:latin typeface="Tahoma"/>
                  <a:ea typeface="Tahoma"/>
                </a:rPr>
                <a:t>hệ</a:t>
              </a:r>
              <a:r>
                <a:rPr lang="en-US" spc="-1" dirty="0">
                  <a:solidFill>
                    <a:srgbClr val="000000"/>
                  </a:solidFill>
                  <a:latin typeface="Tahoma"/>
                  <a:ea typeface="Tahoma"/>
                </a:rPr>
                <a:t> </a:t>
              </a:r>
              <a:r>
                <a:rPr lang="en-US" spc="-1" dirty="0" err="1">
                  <a:solidFill>
                    <a:srgbClr val="000000"/>
                  </a:solidFill>
                  <a:latin typeface="Tahoma"/>
                  <a:ea typeface="Tahoma"/>
                </a:rPr>
                <a:t>điều</a:t>
              </a:r>
              <a:r>
                <a:rPr lang="en-US" spc="-1" dirty="0">
                  <a:solidFill>
                    <a:srgbClr val="000000"/>
                  </a:solidFill>
                  <a:latin typeface="Tahoma"/>
                  <a:ea typeface="Tahoma"/>
                </a:rPr>
                <a:t> </a:t>
              </a:r>
              <a:r>
                <a:rPr lang="en-US" spc="-1" dirty="0" err="1">
                  <a:solidFill>
                    <a:srgbClr val="000000"/>
                  </a:solidFill>
                  <a:latin typeface="Tahoma"/>
                  <a:ea typeface="Tahoma"/>
                </a:rPr>
                <a:t>hành</a:t>
              </a:r>
              <a:r>
                <a:rPr lang="en-US" spc="-1" dirty="0">
                  <a:solidFill>
                    <a:srgbClr val="000000"/>
                  </a:solidFill>
                  <a:latin typeface="Tahoma"/>
                  <a:ea typeface="Tahoma"/>
                </a:rPr>
                <a:t>)</a:t>
              </a:r>
              <a:endParaRPr lang="en-US" spc="-1" dirty="0"/>
            </a:p>
            <a:p>
              <a:pPr marL="209700" indent="-171450">
                <a:lnSpc>
                  <a:spcPct val="150000"/>
                </a:lnSpc>
                <a:buClr>
                  <a:srgbClr val="FFC000"/>
                </a:buClr>
                <a:buFont typeface="Arial" panose="020B0604020202020204" pitchFamily="34" charset="0"/>
                <a:buChar char="•"/>
              </a:pPr>
              <a:r>
                <a:rPr lang="en-US" spc="-1" dirty="0" err="1">
                  <a:solidFill>
                    <a:srgbClr val="000000"/>
                  </a:solidFill>
                  <a:latin typeface="Tahoma"/>
                  <a:ea typeface="Tahoma"/>
                </a:rPr>
                <a:t>Loại</a:t>
              </a:r>
              <a:r>
                <a:rPr lang="en-US" spc="-1" dirty="0">
                  <a:solidFill>
                    <a:srgbClr val="000000"/>
                  </a:solidFill>
                  <a:latin typeface="Tahoma"/>
                  <a:ea typeface="Tahoma"/>
                </a:rPr>
                <a:t> </a:t>
              </a:r>
              <a:r>
                <a:rPr lang="en-US" spc="-1" dirty="0" err="1">
                  <a:solidFill>
                    <a:srgbClr val="000000"/>
                  </a:solidFill>
                  <a:latin typeface="Tahoma"/>
                  <a:ea typeface="Tahoma"/>
                </a:rPr>
                <a:t>bộ</a:t>
              </a:r>
              <a:r>
                <a:rPr lang="en-US" spc="-1" dirty="0">
                  <a:solidFill>
                    <a:srgbClr val="000000"/>
                  </a:solidFill>
                  <a:latin typeface="Tahoma"/>
                  <a:ea typeface="Tahoma"/>
                </a:rPr>
                <a:t> </a:t>
              </a:r>
              <a:r>
                <a:rPr lang="en-US" spc="-1" dirty="0" err="1">
                  <a:solidFill>
                    <a:srgbClr val="000000"/>
                  </a:solidFill>
                  <a:latin typeface="Tahoma"/>
                  <a:ea typeface="Tahoma"/>
                </a:rPr>
                <a:t>lọc</a:t>
              </a:r>
              <a:r>
                <a:rPr lang="en-US" spc="-1" dirty="0">
                  <a:solidFill>
                    <a:srgbClr val="000000"/>
                  </a:solidFill>
                  <a:latin typeface="Tahoma"/>
                  <a:ea typeface="Tahoma"/>
                </a:rPr>
                <a:t> </a:t>
              </a:r>
              <a:r>
                <a:rPr lang="en-US" spc="-1" dirty="0" err="1">
                  <a:solidFill>
                    <a:srgbClr val="000000"/>
                  </a:solidFill>
                  <a:latin typeface="Tahoma"/>
                  <a:ea typeface="Tahoma"/>
                </a:rPr>
                <a:t>gói</a:t>
              </a:r>
              <a:r>
                <a:rPr lang="en-US" spc="-1" dirty="0">
                  <a:solidFill>
                    <a:srgbClr val="000000"/>
                  </a:solidFill>
                  <a:latin typeface="Tahoma"/>
                  <a:ea typeface="Tahoma"/>
                </a:rPr>
                <a:t> / </a:t>
              </a:r>
              <a:r>
                <a:rPr lang="en-US" spc="-1" dirty="0" err="1">
                  <a:solidFill>
                    <a:srgbClr val="000000"/>
                  </a:solidFill>
                  <a:latin typeface="Tahoma"/>
                  <a:ea typeface="Tahoma"/>
                </a:rPr>
                <a:t>tường</a:t>
              </a:r>
              <a:r>
                <a:rPr lang="en-US" spc="-1" dirty="0">
                  <a:solidFill>
                    <a:srgbClr val="000000"/>
                  </a:solidFill>
                  <a:latin typeface="Tahoma"/>
                  <a:ea typeface="Tahoma"/>
                </a:rPr>
                <a:t> </a:t>
              </a:r>
              <a:r>
                <a:rPr lang="en-US" spc="-1" dirty="0" err="1">
                  <a:solidFill>
                    <a:srgbClr val="000000"/>
                  </a:solidFill>
                  <a:latin typeface="Tahoma"/>
                  <a:ea typeface="Tahoma"/>
                </a:rPr>
                <a:t>lửa</a:t>
              </a:r>
              <a:r>
                <a:rPr lang="en-US" spc="-1" dirty="0">
                  <a:solidFill>
                    <a:srgbClr val="000000"/>
                  </a:solidFill>
                  <a:latin typeface="Tahoma"/>
                  <a:ea typeface="Tahoma"/>
                </a:rPr>
                <a:t> </a:t>
              </a:r>
              <a:r>
                <a:rPr lang="en-US" spc="-1" dirty="0" err="1">
                  <a:solidFill>
                    <a:srgbClr val="000000"/>
                  </a:solidFill>
                  <a:latin typeface="Tahoma"/>
                  <a:ea typeface="Tahoma"/>
                </a:rPr>
                <a:t>nào</a:t>
              </a:r>
              <a:r>
                <a:rPr lang="en-US" spc="-1" dirty="0">
                  <a:solidFill>
                    <a:srgbClr val="000000"/>
                  </a:solidFill>
                  <a:latin typeface="Tahoma"/>
                  <a:ea typeface="Tahoma"/>
                </a:rPr>
                <a:t> </a:t>
              </a:r>
              <a:r>
                <a:rPr lang="en-US" spc="-1" dirty="0" err="1">
                  <a:solidFill>
                    <a:srgbClr val="000000"/>
                  </a:solidFill>
                  <a:latin typeface="Tahoma"/>
                  <a:ea typeface="Tahoma"/>
                </a:rPr>
                <a:t>đang</a:t>
              </a:r>
              <a:r>
                <a:rPr lang="en-US" spc="-1" dirty="0">
                  <a:solidFill>
                    <a:srgbClr val="000000"/>
                  </a:solidFill>
                  <a:latin typeface="Tahoma"/>
                  <a:ea typeface="Tahoma"/>
                </a:rPr>
                <a:t> </a:t>
              </a:r>
              <a:r>
                <a:rPr lang="en-US" spc="-1" dirty="0" err="1">
                  <a:solidFill>
                    <a:srgbClr val="000000"/>
                  </a:solidFill>
                  <a:latin typeface="Tahoma"/>
                  <a:ea typeface="Tahoma"/>
                </a:rPr>
                <a:t>được</a:t>
              </a:r>
              <a:r>
                <a:rPr lang="en-US" spc="-1" dirty="0">
                  <a:solidFill>
                    <a:srgbClr val="000000"/>
                  </a:solidFill>
                  <a:latin typeface="Tahoma"/>
                  <a:ea typeface="Tahoma"/>
                </a:rPr>
                <a:t> </a:t>
              </a:r>
              <a:r>
                <a:rPr lang="en-US" spc="-1" dirty="0" err="1">
                  <a:solidFill>
                    <a:srgbClr val="000000"/>
                  </a:solidFill>
                  <a:latin typeface="Tahoma"/>
                  <a:ea typeface="Tahoma"/>
                </a:rPr>
                <a:t>sử</a:t>
              </a:r>
              <a:r>
                <a:rPr lang="en-US" spc="-1" dirty="0">
                  <a:solidFill>
                    <a:srgbClr val="000000"/>
                  </a:solidFill>
                  <a:latin typeface="Tahoma"/>
                  <a:ea typeface="Tahoma"/>
                </a:rPr>
                <a:t> </a:t>
              </a:r>
              <a:r>
                <a:rPr lang="en-US" spc="-1" dirty="0" err="1">
                  <a:solidFill>
                    <a:srgbClr val="000000"/>
                  </a:solidFill>
                  <a:latin typeface="Tahoma"/>
                  <a:ea typeface="Tahoma"/>
                </a:rPr>
                <a:t>dụng</a:t>
              </a:r>
              <a:endParaRPr lang="en-US" spc="-1" dirty="0"/>
            </a:p>
          </p:txBody>
        </p:sp>
        <p:sp>
          <p:nvSpPr>
            <p:cNvPr id="8" name="Rectangle: Rounded Corners 19">
              <a:extLst>
                <a:ext uri="{FF2B5EF4-FFF2-40B4-BE49-F238E27FC236}">
                  <a16:creationId xmlns:a16="http://schemas.microsoft.com/office/drawing/2014/main" id="{1982144B-E799-49DB-A436-BC5766CB7F59}"/>
                </a:ext>
              </a:extLst>
            </p:cNvPr>
            <p:cNvSpPr/>
            <p:nvPr/>
          </p:nvSpPr>
          <p:spPr>
            <a:xfrm>
              <a:off x="937957" y="2349366"/>
              <a:ext cx="3374409" cy="772807"/>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Đặc Điểm của Nmap</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46591055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a:xfrm>
            <a:off x="0" y="-818"/>
            <a:ext cx="9144000" cy="621707"/>
          </a:xfrm>
        </p:spPr>
        <p:txBody>
          <a:bodyPr/>
          <a:lstStyle/>
          <a:p>
            <a:r>
              <a:rPr lang="en-US" b="1" strike="noStrike" spc="-1" dirty="0">
                <a:solidFill>
                  <a:srgbClr val="FF0000"/>
                </a:solidFill>
                <a:latin typeface="Arial Narrow"/>
              </a:rPr>
              <a:t>Nmap: Screenshot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a:latin typeface="Tahoma" panose="020B0604030504040204" pitchFamily="34" charset="0"/>
                <a:ea typeface="Tahoma" panose="020B0604030504040204" pitchFamily="34" charset="0"/>
                <a:cs typeface="Tahoma" panose="020B0604030504040204" pitchFamily="34" charset="0"/>
              </a:rPr>
              <a:pPr/>
              <a:t>69</a:t>
            </a:fld>
            <a:endParaRPr lang="ru-RU" dirty="0">
              <a:latin typeface="Tahoma" panose="020B0604030504040204" pitchFamily="34" charset="0"/>
              <a:ea typeface="Tahoma" panose="020B0604030504040204" pitchFamily="34" charset="0"/>
              <a:cs typeface="Tahoma" panose="020B0604030504040204" pitchFamily="34" charset="0"/>
            </a:endParaRPr>
          </a:p>
        </p:txBody>
      </p:sp>
      <p:pic>
        <p:nvPicPr>
          <p:cNvPr id="9" name="Picture 2" descr="https://nmap.org/zenmap/images/zenmap-no-648x700.png">
            <a:extLst>
              <a:ext uri="{FF2B5EF4-FFF2-40B4-BE49-F238E27FC236}">
                <a16:creationId xmlns:a16="http://schemas.microsoft.com/office/drawing/2014/main" id="{4CA29DE8-ABC5-4FC7-80F4-954A9D5A4D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5875" y="1061574"/>
            <a:ext cx="7259863" cy="5478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86587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DoS Response Strategies</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7</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54250" y="752454"/>
            <a:ext cx="8763980" cy="1865016"/>
            <a:chOff x="137740" y="1333723"/>
            <a:chExt cx="8763980" cy="1887830"/>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37740" y="1756733"/>
              <a:ext cx="8763980" cy="1464820"/>
            </a:xfrm>
            <a:prstGeom prst="roundRect">
              <a:avLst/>
            </a:prstGeom>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838200" lvl="1" indent="-342900">
                <a:lnSpc>
                  <a:spcPct val="150000"/>
                </a:lnSpc>
                <a:buClr>
                  <a:srgbClr val="FFC000"/>
                </a:buClr>
                <a:buFont typeface="Arial" panose="020B0604020202020204" pitchFamily="34" charset="0"/>
                <a:buChar char="•"/>
              </a:pPr>
              <a:r>
                <a:rPr lang="en-US" sz="2000" dirty="0" err="1">
                  <a:effectLst/>
                  <a:latin typeface="Tahoma"/>
                  <a:ea typeface="Tahoma"/>
                  <a:cs typeface="Tahoma"/>
                </a:rPr>
                <a:t>Sử</a:t>
              </a:r>
              <a:r>
                <a:rPr lang="en-US" sz="2000" dirty="0">
                  <a:effectLst/>
                  <a:latin typeface="Tahoma"/>
                  <a:ea typeface="Tahoma"/>
                  <a:cs typeface="Tahoma"/>
                </a:rPr>
                <a:t> </a:t>
              </a:r>
              <a:r>
                <a:rPr lang="en-US" sz="2000" dirty="0" err="1">
                  <a:effectLst/>
                  <a:latin typeface="Tahoma"/>
                  <a:ea typeface="Tahoma"/>
                  <a:cs typeface="Tahoma"/>
                </a:rPr>
                <a:t>dụng</a:t>
              </a:r>
              <a:r>
                <a:rPr lang="en-US" sz="2000" dirty="0">
                  <a:latin typeface="Tahoma"/>
                  <a:ea typeface="Tahoma"/>
                  <a:cs typeface="Tahoma"/>
                </a:rPr>
                <a:t> </a:t>
              </a:r>
              <a:r>
                <a:rPr lang="en-US" sz="2000" dirty="0" err="1">
                  <a:latin typeface="Tahoma"/>
                  <a:ea typeface="Tahoma"/>
                  <a:cs typeface="Tahoma"/>
                </a:rPr>
                <a:t>tài</a:t>
              </a:r>
              <a:r>
                <a:rPr lang="en-US" sz="2000" dirty="0">
                  <a:latin typeface="Tahoma"/>
                  <a:ea typeface="Tahoma"/>
                  <a:cs typeface="Tahoma"/>
                </a:rPr>
                <a:t> </a:t>
              </a:r>
              <a:r>
                <a:rPr lang="en-US" sz="2000" dirty="0" err="1">
                  <a:latin typeface="Tahoma"/>
                  <a:ea typeface="Tahoma"/>
                  <a:cs typeface="Tahoma"/>
                </a:rPr>
                <a:t>nguyên</a:t>
              </a:r>
              <a:r>
                <a:rPr lang="en-US" sz="2000" dirty="0">
                  <a:latin typeface="Tahoma"/>
                  <a:ea typeface="Tahoma"/>
                  <a:cs typeface="Tahoma"/>
                </a:rPr>
                <a:t> </a:t>
              </a:r>
              <a:r>
                <a:rPr lang="en-US" sz="2000" dirty="0" err="1">
                  <a:effectLst/>
                  <a:latin typeface="Tahoma"/>
                  <a:ea typeface="Tahoma"/>
                  <a:cs typeface="Tahoma"/>
                </a:rPr>
                <a:t>bổ</a:t>
              </a:r>
              <a:r>
                <a:rPr lang="en-US" sz="2000" dirty="0">
                  <a:effectLst/>
                  <a:latin typeface="Tahoma"/>
                  <a:ea typeface="Tahoma"/>
                  <a:cs typeface="Tahoma"/>
                </a:rPr>
                <a:t> sung </a:t>
              </a:r>
              <a:r>
                <a:rPr lang="en-US" sz="2000" dirty="0" err="1">
                  <a:effectLst/>
                  <a:latin typeface="Tahoma"/>
                  <a:ea typeface="Tahoma"/>
                  <a:cs typeface="Tahoma"/>
                </a:rPr>
                <a:t>để</a:t>
              </a:r>
              <a:r>
                <a:rPr lang="en-US" sz="2000" dirty="0">
                  <a:effectLst/>
                  <a:latin typeface="Tahoma"/>
                  <a:ea typeface="Tahoma"/>
                  <a:cs typeface="Tahoma"/>
                </a:rPr>
                <a:t> </a:t>
              </a:r>
              <a:r>
                <a:rPr lang="en-US" sz="2000" dirty="0" err="1">
                  <a:effectLst/>
                  <a:latin typeface="Tahoma"/>
                  <a:ea typeface="Tahoma"/>
                  <a:cs typeface="Tahoma"/>
                </a:rPr>
                <a:t>hấp</a:t>
              </a:r>
              <a:r>
                <a:rPr lang="en-US" sz="2000" dirty="0">
                  <a:effectLst/>
                  <a:latin typeface="Tahoma"/>
                  <a:ea typeface="Tahoma"/>
                  <a:cs typeface="Tahoma"/>
                </a:rPr>
                <a:t> </a:t>
              </a:r>
              <a:r>
                <a:rPr lang="en-US" sz="2000" dirty="0" err="1">
                  <a:effectLst/>
                  <a:latin typeface="Tahoma"/>
                  <a:ea typeface="Tahoma"/>
                  <a:cs typeface="Tahoma"/>
                </a:rPr>
                <a:t>thụ</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tấn</a:t>
              </a:r>
              <a:r>
                <a:rPr lang="en-US" sz="2000" dirty="0">
                  <a:effectLst/>
                  <a:latin typeface="Tahoma"/>
                  <a:ea typeface="Tahoma"/>
                  <a:cs typeface="Tahoma"/>
                </a:rPr>
                <a:t> </a:t>
              </a:r>
              <a:r>
                <a:rPr lang="en-US" sz="2000" dirty="0" err="1">
                  <a:effectLst/>
                  <a:latin typeface="Tahoma"/>
                  <a:ea typeface="Tahoma"/>
                  <a:cs typeface="Tahoma"/>
                </a:rPr>
                <a:t>công</a:t>
              </a:r>
              <a:r>
                <a:rPr lang="en-US" sz="2000" dirty="0">
                  <a:effectLst/>
                  <a:latin typeface="Tahoma"/>
                  <a:ea typeface="Tahoma"/>
                  <a:cs typeface="Tahoma"/>
                </a:rPr>
                <a:t>; </a:t>
              </a:r>
              <a:r>
                <a:rPr lang="en-US" sz="2000" dirty="0" err="1">
                  <a:effectLst/>
                  <a:latin typeface="Tahoma"/>
                  <a:ea typeface="Tahoma"/>
                  <a:cs typeface="Tahoma"/>
                </a:rPr>
                <a:t>cần</a:t>
              </a:r>
              <a:r>
                <a:rPr lang="en-US" sz="2000" dirty="0">
                  <a:latin typeface="Tahoma"/>
                  <a:ea typeface="Tahoma"/>
                  <a:cs typeface="Tahoma"/>
                </a:rPr>
                <a:t> </a:t>
              </a:r>
              <a:r>
                <a:rPr lang="en-US" sz="2000" dirty="0" err="1">
                  <a:latin typeface="Tahoma"/>
                  <a:ea typeface="Tahoma"/>
                  <a:cs typeface="Tahoma"/>
                </a:rPr>
                <a:t>có</a:t>
              </a:r>
              <a:r>
                <a:rPr lang="en-US" sz="2000" dirty="0">
                  <a:latin typeface="Tahoma"/>
                  <a:ea typeface="Tahoma"/>
                  <a:cs typeface="Tahoma"/>
                </a:rPr>
                <a:t> </a:t>
              </a:r>
              <a:r>
                <a:rPr lang="en-US" sz="2000" dirty="0" err="1">
                  <a:latin typeface="Tahoma"/>
                  <a:ea typeface="Tahoma"/>
                  <a:cs typeface="Tahoma"/>
                </a:rPr>
                <a:t>kế</a:t>
              </a:r>
              <a:r>
                <a:rPr lang="en-US" sz="2000" dirty="0">
                  <a:latin typeface="Tahoma"/>
                  <a:ea typeface="Tahoma"/>
                  <a:cs typeface="Tahoma"/>
                </a:rPr>
                <a:t> </a:t>
              </a:r>
              <a:r>
                <a:rPr lang="en-US" sz="2000" dirty="0" err="1">
                  <a:latin typeface="Tahoma"/>
                  <a:ea typeface="Tahoma"/>
                  <a:cs typeface="Tahoma"/>
                </a:rPr>
                <a:t>hoạch</a:t>
              </a:r>
              <a:r>
                <a:rPr lang="en-US" sz="2000" dirty="0">
                  <a:latin typeface="Tahoma"/>
                  <a:ea typeface="Tahoma"/>
                  <a:cs typeface="Tahoma"/>
                </a:rPr>
                <a:t> </a:t>
              </a:r>
              <a:r>
                <a:rPr lang="en-US" sz="2000" dirty="0" err="1">
                  <a:effectLst/>
                  <a:latin typeface="Tahoma"/>
                  <a:ea typeface="Tahoma"/>
                  <a:cs typeface="Tahoma"/>
                </a:rPr>
                <a:t>và</a:t>
              </a:r>
              <a:r>
                <a:rPr lang="en-US" sz="2000" dirty="0">
                  <a:latin typeface="Tahoma"/>
                  <a:ea typeface="Tahoma"/>
                  <a:cs typeface="Tahoma"/>
                </a:rPr>
                <a:t> </a:t>
              </a:r>
              <a:r>
                <a:rPr lang="en-US" sz="2000" dirty="0" err="1">
                  <a:effectLst/>
                  <a:latin typeface="Tahoma"/>
                  <a:ea typeface="Tahoma"/>
                  <a:cs typeface="Tahoma"/>
                </a:rPr>
                <a:t>tài</a:t>
              </a:r>
              <a:r>
                <a:rPr lang="en-US" sz="2000" dirty="0">
                  <a:effectLst/>
                  <a:latin typeface="Tahoma"/>
                  <a:ea typeface="Tahoma"/>
                  <a:cs typeface="Tahoma"/>
                </a:rPr>
                <a:t> </a:t>
              </a:r>
              <a:r>
                <a:rPr lang="en-US" sz="2000" dirty="0" err="1">
                  <a:effectLst/>
                  <a:latin typeface="Tahoma"/>
                  <a:ea typeface="Tahoma"/>
                  <a:cs typeface="Tahoma"/>
                </a:rPr>
                <a:t>nguyên</a:t>
              </a:r>
              <a:r>
                <a:rPr lang="en-US" sz="2000" dirty="0">
                  <a:effectLst/>
                  <a:latin typeface="Tahoma"/>
                  <a:ea typeface="Tahoma"/>
                  <a:cs typeface="Tahoma"/>
                </a:rPr>
                <a:t> </a:t>
              </a:r>
              <a:r>
                <a:rPr lang="en-US" sz="2000" dirty="0" err="1">
                  <a:effectLst/>
                  <a:latin typeface="Tahoma"/>
                  <a:ea typeface="Tahoma"/>
                  <a:cs typeface="Tahoma"/>
                </a:rPr>
                <a:t>bổ</a:t>
              </a:r>
              <a:r>
                <a:rPr lang="en-US" sz="2000" dirty="0">
                  <a:effectLst/>
                  <a:latin typeface="Tahoma"/>
                  <a:ea typeface="Tahoma"/>
                  <a:cs typeface="Tahoma"/>
                </a:rPr>
                <a:t> sung</a:t>
              </a:r>
              <a:endParaRPr lang="en-US">
                <a:latin typeface="Tahoma"/>
                <a:ea typeface="Tahoma"/>
                <a:cs typeface="Tahoma"/>
              </a:endParaRP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742809" y="1333723"/>
              <a:ext cx="3520581" cy="686000"/>
            </a:xfrm>
            <a:prstGeom prst="roundRect">
              <a:avLst/>
            </a:prstGeom>
            <a:ln>
              <a:no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marL="38100">
                <a:buClr>
                  <a:srgbClr val="FFC000"/>
                </a:buClr>
              </a:pPr>
              <a:r>
                <a:rPr lang="pt-BR" sz="2400" dirty="0" err="1">
                  <a:solidFill>
                    <a:schemeClr val="tx1"/>
                  </a:solidFill>
                  <a:latin typeface="Tahoma"/>
                  <a:ea typeface="Tahoma"/>
                  <a:cs typeface="Tahoma"/>
                </a:rPr>
                <a:t>Hấp</a:t>
              </a:r>
              <a:r>
                <a:rPr lang="pt-BR" sz="2400" dirty="0">
                  <a:solidFill>
                    <a:schemeClr val="tx1"/>
                  </a:solidFill>
                  <a:latin typeface="Tahoma"/>
                  <a:ea typeface="Tahoma"/>
                  <a:cs typeface="Tahoma"/>
                </a:rPr>
                <a:t> </a:t>
              </a:r>
              <a:r>
                <a:rPr lang="pt-BR" sz="2400" dirty="0" err="1">
                  <a:solidFill>
                    <a:schemeClr val="tx1"/>
                  </a:solidFill>
                  <a:latin typeface="Tahoma"/>
                  <a:ea typeface="Tahoma"/>
                  <a:cs typeface="Tahoma"/>
                </a:rPr>
                <a:t>thụ</a:t>
              </a:r>
              <a:r>
                <a:rPr lang="pt-BR" sz="2400" dirty="0">
                  <a:solidFill>
                    <a:schemeClr val="tx1"/>
                  </a:solidFill>
                  <a:latin typeface="Tahoma"/>
                  <a:ea typeface="Tahoma"/>
                  <a:cs typeface="Tahoma"/>
                </a:rPr>
                <a:t> </a:t>
              </a:r>
              <a:r>
                <a:rPr lang="pt-BR" sz="2400" dirty="0" err="1">
                  <a:solidFill>
                    <a:schemeClr val="tx1"/>
                  </a:solidFill>
                  <a:latin typeface="Tahoma"/>
                  <a:ea typeface="Tahoma"/>
                  <a:cs typeface="Tahoma"/>
                </a:rPr>
                <a:t>tấn</a:t>
              </a:r>
              <a:r>
                <a:rPr lang="pt-BR" sz="2400" dirty="0">
                  <a:solidFill>
                    <a:schemeClr val="tx1"/>
                  </a:solidFill>
                  <a:latin typeface="Tahoma"/>
                  <a:ea typeface="Tahoma"/>
                  <a:cs typeface="Tahoma"/>
                </a:rPr>
                <a:t> </a:t>
              </a:r>
              <a:r>
                <a:rPr lang="pt-BR" sz="2400" dirty="0" err="1">
                  <a:solidFill>
                    <a:schemeClr val="tx1"/>
                  </a:solidFill>
                  <a:latin typeface="Tahoma"/>
                  <a:ea typeface="Tahoma"/>
                  <a:cs typeface="Tahoma"/>
                </a:rPr>
                <a:t>công</a:t>
              </a:r>
              <a:endParaRPr lang="vi-VN" sz="2400" dirty="0" err="1">
                <a:solidFill>
                  <a:schemeClr val="tx1"/>
                </a:solidFill>
                <a:latin typeface="Tahoma"/>
                <a:ea typeface="Tahoma"/>
                <a:cs typeface="Tahoma"/>
              </a:endParaRPr>
            </a:p>
          </p:txBody>
        </p:sp>
      </p:grpSp>
      <p:grpSp>
        <p:nvGrpSpPr>
          <p:cNvPr id="16" name="Group 15">
            <a:extLst>
              <a:ext uri="{FF2B5EF4-FFF2-40B4-BE49-F238E27FC236}">
                <a16:creationId xmlns:a16="http://schemas.microsoft.com/office/drawing/2014/main" id="{87265DA5-B00C-4E86-AB7F-915DC6ADE2A6}"/>
              </a:ext>
            </a:extLst>
          </p:cNvPr>
          <p:cNvGrpSpPr/>
          <p:nvPr/>
        </p:nvGrpSpPr>
        <p:grpSpPr>
          <a:xfrm>
            <a:off x="154250" y="2733654"/>
            <a:ext cx="8763980" cy="1506877"/>
            <a:chOff x="137740" y="1333723"/>
            <a:chExt cx="8763980" cy="1525310"/>
          </a:xfrm>
        </p:grpSpPr>
        <p:sp>
          <p:nvSpPr>
            <p:cNvPr id="17" name="Rectangle: Rounded Corners 16">
              <a:extLst>
                <a:ext uri="{FF2B5EF4-FFF2-40B4-BE49-F238E27FC236}">
                  <a16:creationId xmlns:a16="http://schemas.microsoft.com/office/drawing/2014/main" id="{B90B45AD-F27E-4E5E-944A-201C80681ABA}"/>
                </a:ext>
              </a:extLst>
            </p:cNvPr>
            <p:cNvSpPr/>
            <p:nvPr/>
          </p:nvSpPr>
          <p:spPr>
            <a:xfrm>
              <a:off x="137740" y="1756733"/>
              <a:ext cx="8763980" cy="1102300"/>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838350" lvl="1" indent="-342900">
                <a:lnSpc>
                  <a:spcPct val="150000"/>
                </a:lnSpc>
                <a:buClr>
                  <a:srgbClr val="FFC000"/>
                </a:buClr>
                <a:buFont typeface="Arial" panose="020B0604020202020204" pitchFamily="34" charset="0"/>
                <a:buChar char="•"/>
              </a:pPr>
              <a:r>
                <a:rPr lang="en-US" sz="2000" dirty="0" err="1">
                  <a:effectLst/>
                  <a:latin typeface="Tahoma" panose="020B0604030504040204" pitchFamily="34" charset="0"/>
                  <a:ea typeface="Tahoma" panose="020B0604030504040204" pitchFamily="34" charset="0"/>
                  <a:cs typeface="Tahoma" panose="020B0604030504040204" pitchFamily="34" charset="0"/>
                </a:rPr>
                <a:t>Xác</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định</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dịch</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vụ</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quan</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trọng</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và</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dừng</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dịch</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vụ</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không</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quan</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trọng</a:t>
              </a:r>
              <a:r>
                <a:rPr lang="en-US" sz="2000" dirty="0">
                  <a:effectLst/>
                  <a:latin typeface="Tahoma" panose="020B0604030504040204" pitchFamily="34" charset="0"/>
                  <a:ea typeface="Tahoma" panose="020B0604030504040204" pitchFamily="34" charset="0"/>
                  <a:cs typeface="Tahoma" panose="020B0604030504040204" pitchFamily="34" charset="0"/>
                </a:rPr>
                <a:t> </a:t>
              </a:r>
            </a:p>
          </p:txBody>
        </p:sp>
        <p:sp>
          <p:nvSpPr>
            <p:cNvPr id="18" name="Rectangle: Rounded Corners 17">
              <a:extLst>
                <a:ext uri="{FF2B5EF4-FFF2-40B4-BE49-F238E27FC236}">
                  <a16:creationId xmlns:a16="http://schemas.microsoft.com/office/drawing/2014/main" id="{CD610BAA-C66B-4A8C-99E1-563E7DD7F01C}"/>
                </a:ext>
              </a:extLst>
            </p:cNvPr>
            <p:cNvSpPr/>
            <p:nvPr/>
          </p:nvSpPr>
          <p:spPr>
            <a:xfrm>
              <a:off x="742809" y="1333723"/>
              <a:ext cx="3520581" cy="686000"/>
            </a:xfrm>
            <a:prstGeom prst="roundRect">
              <a:avLst/>
            </a:prstGeom>
            <a:ln>
              <a:noFill/>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Giảm tải dịch vụ</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19" name="Group 18">
            <a:extLst>
              <a:ext uri="{FF2B5EF4-FFF2-40B4-BE49-F238E27FC236}">
                <a16:creationId xmlns:a16="http://schemas.microsoft.com/office/drawing/2014/main" id="{9B808A5C-AF56-4BF1-8B4A-6C21E85DBEF4}"/>
              </a:ext>
            </a:extLst>
          </p:cNvPr>
          <p:cNvGrpSpPr/>
          <p:nvPr/>
        </p:nvGrpSpPr>
        <p:grpSpPr>
          <a:xfrm>
            <a:off x="154250" y="4390404"/>
            <a:ext cx="8763980" cy="1506877"/>
            <a:chOff x="137740" y="1333723"/>
            <a:chExt cx="8763980" cy="1525310"/>
          </a:xfrm>
        </p:grpSpPr>
        <p:sp>
          <p:nvSpPr>
            <p:cNvPr id="21" name="Rectangle: Rounded Corners 20">
              <a:extLst>
                <a:ext uri="{FF2B5EF4-FFF2-40B4-BE49-F238E27FC236}">
                  <a16:creationId xmlns:a16="http://schemas.microsoft.com/office/drawing/2014/main" id="{6353AA61-046A-4A0F-B1A3-717B1CC3906E}"/>
                </a:ext>
              </a:extLst>
            </p:cNvPr>
            <p:cNvSpPr/>
            <p:nvPr/>
          </p:nvSpPr>
          <p:spPr>
            <a:xfrm>
              <a:off x="137740" y="1756733"/>
              <a:ext cx="8763980" cy="1102300"/>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838350" lvl="1" indent="-342900">
                <a:lnSpc>
                  <a:spcPct val="150000"/>
                </a:lnSpc>
                <a:buClr>
                  <a:srgbClr val="FFC000"/>
                </a:buClr>
                <a:buFont typeface="Arial" panose="020B0604020202020204" pitchFamily="34" charset="0"/>
                <a:buChar char="•"/>
              </a:pPr>
              <a:r>
                <a:rPr lang="en-US" sz="2000" dirty="0" err="1">
                  <a:effectLst/>
                  <a:latin typeface="Tahoma" panose="020B0604030504040204" pitchFamily="34" charset="0"/>
                  <a:ea typeface="Tahoma" panose="020B0604030504040204" pitchFamily="34" charset="0"/>
                  <a:cs typeface="Tahoma" panose="020B0604030504040204" pitchFamily="34" charset="0"/>
                </a:rPr>
                <a:t>Tắt</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toàn</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bộ</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dịch</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vụ</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cho</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đến</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khi</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cuộc</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tấn</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công</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kết</a:t>
              </a:r>
              <a:r>
                <a:rPr lang="en-US" sz="2000" dirty="0">
                  <a:effectLst/>
                  <a:latin typeface="Tahoma" panose="020B0604030504040204" pitchFamily="34" charset="0"/>
                  <a:ea typeface="Tahoma" panose="020B0604030504040204" pitchFamily="34" charset="0"/>
                  <a:cs typeface="Tahoma" panose="020B0604030504040204" pitchFamily="34" charset="0"/>
                </a:rPr>
                <a:t> </a:t>
              </a:r>
              <a:r>
                <a:rPr lang="en-US" sz="2000" dirty="0" err="1">
                  <a:effectLst/>
                  <a:latin typeface="Tahoma" panose="020B0604030504040204" pitchFamily="34" charset="0"/>
                  <a:ea typeface="Tahoma" panose="020B0604030504040204" pitchFamily="34" charset="0"/>
                  <a:cs typeface="Tahoma" panose="020B0604030504040204" pitchFamily="34" charset="0"/>
                </a:rPr>
                <a:t>thúc</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sp>
          <p:nvSpPr>
            <p:cNvPr id="22" name="Rectangle: Rounded Corners 21">
              <a:extLst>
                <a:ext uri="{FF2B5EF4-FFF2-40B4-BE49-F238E27FC236}">
                  <a16:creationId xmlns:a16="http://schemas.microsoft.com/office/drawing/2014/main" id="{C5ED7087-9347-419C-A032-777715DA1DA3}"/>
                </a:ext>
              </a:extLst>
            </p:cNvPr>
            <p:cNvSpPr/>
            <p:nvPr/>
          </p:nvSpPr>
          <p:spPr>
            <a:xfrm>
              <a:off x="742809" y="1333723"/>
              <a:ext cx="3520581" cy="686000"/>
            </a:xfrm>
            <a:prstGeom prst="roundRect">
              <a:avLst/>
            </a:prstGeom>
            <a:ln>
              <a:noFill/>
            </a:ln>
          </p:spPr>
          <p:style>
            <a:lnRef idx="1">
              <a:schemeClr val="accent5"/>
            </a:lnRef>
            <a:fillRef idx="2">
              <a:schemeClr val="accent5"/>
            </a:fillRef>
            <a:effectRef idx="1">
              <a:schemeClr val="accent5"/>
            </a:effectRef>
            <a:fontRef idx="minor">
              <a:schemeClr val="dk1"/>
            </a:fontRef>
          </p:style>
          <p:txBody>
            <a:bodyPr rtlCol="0" anchor="ctr"/>
            <a:lstStyle/>
            <a:p>
              <a:pPr marL="38250">
                <a:buClr>
                  <a:srgbClr val="FFC000"/>
                </a:buClr>
              </a:pPr>
              <a:r>
                <a:rPr lang="pt-BR" sz="2400" dirty="0">
                  <a:solidFill>
                    <a:schemeClr val="tx1"/>
                  </a:solidFill>
                  <a:latin typeface="Tahoma" panose="020B0604030504040204" pitchFamily="34" charset="0"/>
                  <a:ea typeface="Tahoma" panose="020B0604030504040204" pitchFamily="34" charset="0"/>
                  <a:cs typeface="Tahoma" panose="020B0604030504040204" pitchFamily="34" charset="0"/>
                </a:rPr>
                <a:t>Tắt các dịch vụ</a:t>
              </a:r>
              <a:endParaRPr lang="vi-VN" sz="24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1749242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Netcat (http://netcat.sourceforge.net/)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70</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711926" y="891540"/>
            <a:ext cx="7720148" cy="925830"/>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algn="just"/>
            <a:r>
              <a:rPr lang="en-US" sz="2000" dirty="0" err="1">
                <a:latin typeface="Tahoma"/>
                <a:ea typeface="Tahoma"/>
                <a:cs typeface="Tahoma"/>
              </a:rPr>
              <a:t>Netcat</a:t>
            </a:r>
            <a:r>
              <a:rPr lang="en-US" sz="2000" dirty="0">
                <a:latin typeface="Tahoma"/>
                <a:ea typeface="Tahoma"/>
                <a:cs typeface="Tahoma"/>
              </a:rPr>
              <a:t> </a:t>
            </a:r>
            <a:r>
              <a:rPr lang="en-US" sz="2000" dirty="0" err="1">
                <a:latin typeface="Tahoma"/>
                <a:ea typeface="Tahoma"/>
                <a:cs typeface="Tahoma"/>
              </a:rPr>
              <a:t>là</a:t>
            </a:r>
            <a:r>
              <a:rPr lang="en-US" sz="2000" dirty="0">
                <a:latin typeface="Tahoma"/>
                <a:ea typeface="Tahoma"/>
                <a:cs typeface="Tahoma"/>
              </a:rPr>
              <a:t> </a:t>
            </a:r>
            <a:r>
              <a:rPr lang="en-US" sz="2000" dirty="0" err="1">
                <a:latin typeface="Tahoma"/>
                <a:ea typeface="Tahoma"/>
                <a:cs typeface="Tahoma"/>
              </a:rPr>
              <a:t>một</a:t>
            </a:r>
            <a:r>
              <a:rPr lang="en-US" sz="2000" dirty="0">
                <a:latin typeface="Tahoma"/>
                <a:ea typeface="Tahoma"/>
                <a:cs typeface="Tahoma"/>
              </a:rPr>
              <a:t> </a:t>
            </a:r>
            <a:r>
              <a:rPr lang="en-US" sz="2000" dirty="0" err="1">
                <a:latin typeface="Tahoma"/>
                <a:ea typeface="Tahoma"/>
                <a:cs typeface="Tahoma"/>
              </a:rPr>
              <a:t>tiện</a:t>
            </a:r>
            <a:r>
              <a:rPr lang="en-US" sz="2000" dirty="0">
                <a:latin typeface="Tahoma"/>
                <a:ea typeface="Tahoma"/>
                <a:cs typeface="Tahoma"/>
              </a:rPr>
              <a:t> </a:t>
            </a:r>
            <a:r>
              <a:rPr lang="en-US" sz="2000" dirty="0" err="1">
                <a:latin typeface="Tahoma"/>
                <a:ea typeface="Tahoma"/>
                <a:cs typeface="Tahoma"/>
              </a:rPr>
              <a:t>ích</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a:t>
            </a:r>
            <a:r>
              <a:rPr lang="en-US" sz="2000" dirty="0" err="1">
                <a:latin typeface="Tahoma"/>
                <a:ea typeface="Tahoma"/>
                <a:cs typeface="Tahoma"/>
              </a:rPr>
              <a:t>đặc</a:t>
            </a:r>
            <a:r>
              <a:rPr lang="en-US" sz="2000" dirty="0">
                <a:latin typeface="Tahoma"/>
                <a:ea typeface="Tahoma"/>
                <a:cs typeface="Tahoma"/>
              </a:rPr>
              <a:t> </a:t>
            </a:r>
            <a:r>
              <a:rPr lang="en-US" sz="2000" dirty="0" err="1">
                <a:latin typeface="Tahoma"/>
                <a:ea typeface="Tahoma"/>
                <a:cs typeface="Tahoma"/>
              </a:rPr>
              <a:t>trưng</a:t>
            </a:r>
            <a:r>
              <a:rPr lang="en-US" sz="2000" dirty="0">
                <a:latin typeface="Tahoma"/>
                <a:ea typeface="Tahoma"/>
                <a:cs typeface="Tahoma"/>
              </a:rPr>
              <a:t> </a:t>
            </a:r>
            <a:r>
              <a:rPr lang="en-US" sz="2000" dirty="0" err="1">
                <a:latin typeface="Tahoma"/>
                <a:ea typeface="Tahoma"/>
                <a:cs typeface="Tahoma"/>
              </a:rPr>
              <a:t>về</a:t>
            </a:r>
            <a:r>
              <a:rPr lang="en-US" sz="2000" dirty="0">
                <a:latin typeface="Tahoma"/>
                <a:ea typeface="Tahoma"/>
                <a:cs typeface="Tahoma"/>
              </a:rPr>
              <a:t> </a:t>
            </a:r>
            <a:r>
              <a:rPr lang="en-US" sz="2000" dirty="0" err="1">
                <a:latin typeface="Tahoma"/>
                <a:ea typeface="Tahoma"/>
                <a:cs typeface="Tahoma"/>
              </a:rPr>
              <a:t>khả</a:t>
            </a:r>
            <a:r>
              <a:rPr lang="en-US" sz="2000" dirty="0">
                <a:latin typeface="Tahoma"/>
                <a:ea typeface="Tahoma"/>
                <a:cs typeface="Tahoma"/>
              </a:rPr>
              <a:t> </a:t>
            </a:r>
            <a:r>
              <a:rPr lang="en-US" sz="2000" dirty="0" err="1">
                <a:latin typeface="Tahoma"/>
                <a:ea typeface="Tahoma"/>
                <a:cs typeface="Tahoma"/>
              </a:rPr>
              <a:t>năng</a:t>
            </a:r>
            <a:r>
              <a:rPr lang="en-US" sz="2000" dirty="0">
                <a:latin typeface="Tahoma"/>
                <a:ea typeface="Tahoma"/>
                <a:cs typeface="Tahoma"/>
              </a:rPr>
              <a:t> </a:t>
            </a:r>
            <a:r>
              <a:rPr lang="en-US" sz="2000" dirty="0" err="1">
                <a:latin typeface="Tahoma"/>
                <a:ea typeface="Tahoma"/>
                <a:cs typeface="Tahoma"/>
              </a:rPr>
              <a:t>đọc</a:t>
            </a:r>
            <a:r>
              <a:rPr lang="en-US" sz="2000" dirty="0">
                <a:latin typeface="Tahoma"/>
                <a:ea typeface="Tahoma"/>
                <a:cs typeface="Tahoma"/>
              </a:rPr>
              <a:t> </a:t>
            </a:r>
            <a:r>
              <a:rPr lang="en-US" sz="2000" dirty="0" err="1">
                <a:latin typeface="Tahoma"/>
                <a:ea typeface="Tahoma"/>
                <a:cs typeface="Tahoma"/>
              </a:rPr>
              <a:t>và</a:t>
            </a:r>
            <a:r>
              <a:rPr lang="en-US" sz="2000" dirty="0">
                <a:latin typeface="Tahoma"/>
                <a:ea typeface="Tahoma"/>
                <a:cs typeface="Tahoma"/>
              </a:rPr>
              <a:t> </a:t>
            </a:r>
            <a:r>
              <a:rPr lang="en-US" sz="2000" dirty="0" err="1">
                <a:latin typeface="Tahoma"/>
                <a:ea typeface="Tahoma"/>
                <a:cs typeface="Tahoma"/>
              </a:rPr>
              <a:t>ghi</a:t>
            </a:r>
            <a:r>
              <a:rPr lang="en-US" sz="2000" dirty="0">
                <a:latin typeface="Tahoma"/>
                <a:ea typeface="Tahoma"/>
                <a:cs typeface="Tahoma"/>
              </a:rPr>
              <a:t> </a:t>
            </a:r>
            <a:r>
              <a:rPr lang="en-US" sz="2000" dirty="0" err="1">
                <a:latin typeface="Tahoma"/>
                <a:ea typeface="Tahoma"/>
                <a:cs typeface="Tahoma"/>
              </a:rPr>
              <a:t>dữ</a:t>
            </a:r>
            <a:r>
              <a:rPr lang="en-US" sz="2000" dirty="0">
                <a:latin typeface="Tahoma"/>
                <a:ea typeface="Tahoma"/>
                <a:cs typeface="Tahoma"/>
              </a:rPr>
              <a:t> </a:t>
            </a:r>
            <a:r>
              <a:rPr lang="en-US" sz="2000" dirty="0" err="1">
                <a:latin typeface="Tahoma"/>
                <a:ea typeface="Tahoma"/>
                <a:cs typeface="Tahoma"/>
              </a:rPr>
              <a:t>liệu</a:t>
            </a:r>
            <a:r>
              <a:rPr lang="en-US" sz="2000" dirty="0">
                <a:latin typeface="Tahoma"/>
                <a:ea typeface="Tahoma"/>
                <a:cs typeface="Tahoma"/>
              </a:rPr>
              <a:t> </a:t>
            </a:r>
            <a:r>
              <a:rPr lang="en-US" sz="2000" dirty="0" err="1">
                <a:latin typeface="Tahoma"/>
                <a:ea typeface="Tahoma"/>
                <a:cs typeface="Tahoma"/>
              </a:rPr>
              <a:t>thông</a:t>
            </a:r>
            <a:r>
              <a:rPr lang="en-US" sz="2000" dirty="0">
                <a:latin typeface="Tahoma"/>
                <a:ea typeface="Tahoma"/>
                <a:cs typeface="Tahoma"/>
              </a:rPr>
              <a:t> qua </a:t>
            </a:r>
            <a:r>
              <a:rPr lang="en-US" sz="2000" dirty="0" err="1">
                <a:latin typeface="Tahoma"/>
                <a:ea typeface="Tahoma"/>
                <a:cs typeface="Tahoma"/>
              </a:rPr>
              <a:t>nhiều</a:t>
            </a:r>
            <a:r>
              <a:rPr lang="en-US" sz="2000" dirty="0">
                <a:latin typeface="Tahoma"/>
                <a:ea typeface="Tahoma"/>
                <a:cs typeface="Tahoma"/>
              </a:rPr>
              <a:t> </a:t>
            </a:r>
            <a:r>
              <a:rPr lang="en-US" sz="2000" dirty="0" err="1">
                <a:latin typeface="Tahoma"/>
                <a:ea typeface="Tahoma"/>
                <a:cs typeface="Tahoma"/>
              </a:rPr>
              <a:t>các</a:t>
            </a:r>
            <a:r>
              <a:rPr lang="en-US" sz="2000" dirty="0">
                <a:latin typeface="Tahoma"/>
                <a:ea typeface="Tahoma"/>
                <a:cs typeface="Tahoma"/>
              </a:rPr>
              <a:t> </a:t>
            </a:r>
            <a:r>
              <a:rPr lang="en-US" sz="2000" dirty="0" err="1">
                <a:latin typeface="Tahoma"/>
                <a:ea typeface="Tahoma"/>
                <a:cs typeface="Tahoma"/>
              </a:rPr>
              <a:t>kết</a:t>
            </a:r>
            <a:r>
              <a:rPr lang="en-US" sz="2000" dirty="0">
                <a:latin typeface="Tahoma"/>
                <a:ea typeface="Tahoma"/>
                <a:cs typeface="Tahoma"/>
              </a:rPr>
              <a:t> </a:t>
            </a:r>
            <a:r>
              <a:rPr lang="en-US" sz="2000" dirty="0" err="1">
                <a:latin typeface="Tahoma"/>
                <a:ea typeface="Tahoma"/>
                <a:cs typeface="Tahoma"/>
              </a:rPr>
              <a:t>nối</a:t>
            </a:r>
            <a:r>
              <a:rPr lang="en-US" sz="2000" dirty="0">
                <a:latin typeface="Tahoma"/>
                <a:ea typeface="Tahoma"/>
                <a:cs typeface="Tahoma"/>
              </a:rPr>
              <a:t> </a:t>
            </a:r>
            <a:r>
              <a:rPr lang="en-US" sz="2000" dirty="0" err="1">
                <a:latin typeface="Tahoma"/>
                <a:ea typeface="Tahoma"/>
                <a:cs typeface="Tahoma"/>
              </a:rPr>
              <a:t>mạng</a:t>
            </a:r>
            <a:r>
              <a:rPr lang="en-US" sz="2000" dirty="0">
                <a:latin typeface="Tahoma"/>
                <a:ea typeface="Tahoma"/>
                <a:cs typeface="Tahoma"/>
              </a:rPr>
              <a:t> khác nhau, sử dụng </a:t>
            </a:r>
            <a:r>
              <a:rPr lang="en-US" sz="2000" dirty="0" err="1">
                <a:latin typeface="Tahoma"/>
                <a:ea typeface="Tahoma"/>
                <a:cs typeface="Tahoma"/>
              </a:rPr>
              <a:t>giao</a:t>
            </a:r>
            <a:r>
              <a:rPr lang="en-US" sz="2000" dirty="0">
                <a:latin typeface="Tahoma"/>
                <a:ea typeface="Tahoma"/>
                <a:cs typeface="Tahoma"/>
              </a:rPr>
              <a:t> </a:t>
            </a:r>
            <a:r>
              <a:rPr lang="en-US" sz="2000" dirty="0" err="1">
                <a:latin typeface="Tahoma"/>
                <a:ea typeface="Tahoma"/>
                <a:cs typeface="Tahoma"/>
              </a:rPr>
              <a:t>thứcTCP</a:t>
            </a:r>
            <a:r>
              <a:rPr lang="en-US" sz="2000" dirty="0">
                <a:latin typeface="Tahoma"/>
                <a:ea typeface="Tahoma"/>
                <a:cs typeface="Tahoma"/>
              </a:rPr>
              <a:t>/IP</a:t>
            </a: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685801" y="2029413"/>
            <a:ext cx="7720148" cy="1010261"/>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algn="just"/>
            <a:r>
              <a:rPr lang="vi-VN" sz="2000" dirty="0" err="1">
                <a:latin typeface="Tahoma"/>
                <a:ea typeface="Tahoma"/>
                <a:cs typeface="Tahoma"/>
              </a:rPr>
              <a:t>Nó</a:t>
            </a:r>
            <a:r>
              <a:rPr lang="vi-VN" sz="2000" dirty="0">
                <a:latin typeface="Tahoma"/>
                <a:ea typeface="Tahoma"/>
                <a:cs typeface="Tahoma"/>
              </a:rPr>
              <a:t> </a:t>
            </a:r>
            <a:r>
              <a:rPr lang="vi-VN" sz="2000" dirty="0" err="1">
                <a:latin typeface="Tahoma"/>
                <a:ea typeface="Tahoma"/>
                <a:cs typeface="Tahoma"/>
              </a:rPr>
              <a:t>được</a:t>
            </a:r>
            <a:r>
              <a:rPr lang="vi-VN" sz="2000" dirty="0">
                <a:latin typeface="Tahoma"/>
                <a:ea typeface="Tahoma"/>
                <a:cs typeface="Tahoma"/>
              </a:rPr>
              <a:t> </a:t>
            </a:r>
            <a:r>
              <a:rPr lang="vi-VN" sz="2000" dirty="0" err="1">
                <a:latin typeface="Tahoma"/>
                <a:ea typeface="Tahoma"/>
                <a:cs typeface="Tahoma"/>
              </a:rPr>
              <a:t>thiết</a:t>
            </a:r>
            <a:r>
              <a:rPr lang="vi-VN" sz="2000" dirty="0">
                <a:latin typeface="Tahoma"/>
                <a:ea typeface="Tahoma"/>
                <a:cs typeface="Tahoma"/>
              </a:rPr>
              <a:t> </a:t>
            </a:r>
            <a:r>
              <a:rPr lang="vi-VN" sz="2000" dirty="0" err="1">
                <a:latin typeface="Tahoma"/>
                <a:ea typeface="Tahoma"/>
                <a:cs typeface="Tahoma"/>
              </a:rPr>
              <a:t>kế</a:t>
            </a:r>
            <a:r>
              <a:rPr lang="vi-VN" sz="2000" dirty="0">
                <a:latin typeface="Tahoma"/>
                <a:ea typeface="Tahoma"/>
                <a:cs typeface="Tahoma"/>
              </a:rPr>
              <a:t> </a:t>
            </a:r>
            <a:r>
              <a:rPr lang="vi-VN" sz="2000" dirty="0" err="1">
                <a:latin typeface="Tahoma"/>
                <a:ea typeface="Tahoma"/>
                <a:cs typeface="Tahoma"/>
              </a:rPr>
              <a:t>để</a:t>
            </a:r>
            <a:r>
              <a:rPr lang="vi-VN" sz="2000" dirty="0">
                <a:latin typeface="Tahoma"/>
                <a:ea typeface="Tahoma"/>
                <a:cs typeface="Tahoma"/>
              </a:rPr>
              <a:t> </a:t>
            </a:r>
            <a:r>
              <a:rPr lang="vi-VN" sz="2000" dirty="0" err="1">
                <a:latin typeface="Tahoma"/>
                <a:ea typeface="Tahoma"/>
                <a:cs typeface="Tahoma"/>
              </a:rPr>
              <a:t>trở</a:t>
            </a:r>
            <a:r>
              <a:rPr lang="vi-VN" sz="2000" dirty="0">
                <a:latin typeface="Tahoma"/>
                <a:ea typeface="Tahoma"/>
                <a:cs typeface="Tahoma"/>
              </a:rPr>
              <a:t> </a:t>
            </a:r>
            <a:r>
              <a:rPr lang="vi-VN" sz="2000" dirty="0" err="1">
                <a:latin typeface="Tahoma"/>
                <a:ea typeface="Tahoma"/>
                <a:cs typeface="Tahoma"/>
              </a:rPr>
              <a:t>thành</a:t>
            </a:r>
            <a:r>
              <a:rPr lang="vi-VN" sz="2000" dirty="0">
                <a:latin typeface="Tahoma"/>
                <a:ea typeface="Tahoma"/>
                <a:cs typeface="Tahoma"/>
              </a:rPr>
              <a:t> </a:t>
            </a:r>
            <a:r>
              <a:rPr lang="vi-VN" sz="2000" dirty="0" err="1">
                <a:latin typeface="Tahoma"/>
                <a:ea typeface="Tahoma"/>
                <a:cs typeface="Tahoma"/>
              </a:rPr>
              <a:t>một</a:t>
            </a:r>
            <a:r>
              <a:rPr lang="vi-VN" sz="2000" dirty="0">
                <a:latin typeface="Tahoma"/>
                <a:ea typeface="Tahoma"/>
                <a:cs typeface="Tahoma"/>
              </a:rPr>
              <a:t> công </a:t>
            </a:r>
            <a:r>
              <a:rPr lang="vi-VN" sz="2000" dirty="0" err="1">
                <a:latin typeface="Tahoma"/>
                <a:ea typeface="Tahoma"/>
                <a:cs typeface="Tahoma"/>
              </a:rPr>
              <a:t>cụ</a:t>
            </a:r>
            <a:r>
              <a:rPr lang="vi-VN" sz="2000" dirty="0">
                <a:latin typeface="Tahoma"/>
                <a:ea typeface="Tahoma"/>
                <a:cs typeface="Tahoma"/>
              </a:rPr>
              <a:t> "</a:t>
            </a:r>
            <a:r>
              <a:rPr lang="vi-VN" sz="2000" dirty="0" err="1">
                <a:latin typeface="Tahoma"/>
                <a:ea typeface="Tahoma"/>
                <a:cs typeface="Tahoma"/>
              </a:rPr>
              <a:t>back-end</a:t>
            </a:r>
            <a:r>
              <a:rPr lang="vi-VN" sz="2000" dirty="0">
                <a:latin typeface="Tahoma"/>
                <a:ea typeface="Tahoma"/>
                <a:cs typeface="Tahoma"/>
              </a:rPr>
              <a:t>" </a:t>
            </a:r>
            <a:r>
              <a:rPr lang="vi-VN" sz="2000" dirty="0" err="1">
                <a:latin typeface="Tahoma"/>
                <a:ea typeface="Tahoma"/>
                <a:cs typeface="Tahoma"/>
              </a:rPr>
              <a:t>đáng</a:t>
            </a:r>
            <a:r>
              <a:rPr lang="vi-VN" sz="2000" dirty="0">
                <a:latin typeface="Tahoma"/>
                <a:ea typeface="Tahoma"/>
                <a:cs typeface="Tahoma"/>
              </a:rPr>
              <a:t> tin </a:t>
            </a:r>
            <a:r>
              <a:rPr lang="vi-VN" sz="2000" dirty="0" err="1">
                <a:latin typeface="Tahoma"/>
                <a:ea typeface="Tahoma"/>
                <a:cs typeface="Tahoma"/>
              </a:rPr>
              <a:t>cậy</a:t>
            </a:r>
            <a:r>
              <a:rPr lang="vi-VN" sz="2000" dirty="0">
                <a:latin typeface="Tahoma"/>
                <a:ea typeface="Tahoma"/>
                <a:cs typeface="Tahoma"/>
              </a:rPr>
              <a:t> </a:t>
            </a:r>
            <a:r>
              <a:rPr lang="vi-VN" sz="2000" dirty="0" err="1">
                <a:latin typeface="Tahoma"/>
                <a:ea typeface="Tahoma"/>
                <a:cs typeface="Tahoma"/>
              </a:rPr>
              <a:t>để</a:t>
            </a:r>
            <a:r>
              <a:rPr lang="vi-VN" sz="2000" dirty="0">
                <a:latin typeface="Tahoma"/>
                <a:ea typeface="Tahoma"/>
                <a:cs typeface="Tahoma"/>
              </a:rPr>
              <a:t> </a:t>
            </a:r>
            <a:r>
              <a:rPr lang="vi-VN" sz="2000" dirty="0" err="1">
                <a:latin typeface="Tahoma"/>
                <a:ea typeface="Tahoma"/>
                <a:cs typeface="Tahoma"/>
              </a:rPr>
              <a:t>sử</a:t>
            </a:r>
            <a:r>
              <a:rPr lang="vi-VN" sz="2000" dirty="0">
                <a:latin typeface="Tahoma"/>
                <a:ea typeface="Tahoma"/>
                <a:cs typeface="Tahoma"/>
              </a:rPr>
              <a:t> </a:t>
            </a:r>
            <a:r>
              <a:rPr lang="vi-VN" sz="2000" dirty="0" err="1">
                <a:latin typeface="Tahoma"/>
                <a:ea typeface="Tahoma"/>
                <a:cs typeface="Tahoma"/>
              </a:rPr>
              <a:t>dụng</a:t>
            </a:r>
            <a:r>
              <a:rPr lang="vi-VN" sz="2000" dirty="0">
                <a:latin typeface="Tahoma"/>
                <a:ea typeface="Tahoma"/>
                <a:cs typeface="Tahoma"/>
              </a:rPr>
              <a:t> </a:t>
            </a:r>
            <a:r>
              <a:rPr lang="vi-VN" sz="2000" dirty="0" err="1">
                <a:latin typeface="Tahoma"/>
                <a:ea typeface="Tahoma"/>
                <a:cs typeface="Tahoma"/>
              </a:rPr>
              <a:t>trực</a:t>
            </a:r>
            <a:r>
              <a:rPr lang="vi-VN" sz="2000" dirty="0">
                <a:latin typeface="Tahoma"/>
                <a:ea typeface="Tahoma"/>
                <a:cs typeface="Tahoma"/>
              </a:rPr>
              <a:t> </a:t>
            </a:r>
            <a:r>
              <a:rPr lang="vi-VN" sz="2000" dirty="0" err="1">
                <a:latin typeface="Tahoma"/>
                <a:ea typeface="Tahoma"/>
                <a:cs typeface="Tahoma"/>
              </a:rPr>
              <a:t>tiếp</a:t>
            </a:r>
            <a:r>
              <a:rPr lang="vi-VN" sz="2000" dirty="0">
                <a:latin typeface="Tahoma"/>
                <a:ea typeface="Tahoma"/>
                <a:cs typeface="Tahoma"/>
              </a:rPr>
              <a:t> hay </a:t>
            </a:r>
            <a:r>
              <a:rPr lang="vi-VN" sz="2000" dirty="0" err="1">
                <a:latin typeface="Tahoma"/>
                <a:ea typeface="Tahoma"/>
                <a:cs typeface="Tahoma"/>
              </a:rPr>
              <a:t>vận</a:t>
            </a:r>
            <a:r>
              <a:rPr lang="vi-VN" sz="2000" dirty="0">
                <a:latin typeface="Tahoma"/>
                <a:ea typeface="Tahoma"/>
                <a:cs typeface="Tahoma"/>
              </a:rPr>
              <a:t> </a:t>
            </a:r>
            <a:r>
              <a:rPr lang="vi-VN" sz="2000" dirty="0" err="1">
                <a:latin typeface="Tahoma"/>
                <a:ea typeface="Tahoma"/>
                <a:cs typeface="Tahoma"/>
              </a:rPr>
              <a:t>hành</a:t>
            </a:r>
            <a:r>
              <a:rPr lang="vi-VN" sz="2000" dirty="0">
                <a:latin typeface="Tahoma"/>
                <a:ea typeface="Tahoma"/>
                <a:cs typeface="Tahoma"/>
              </a:rPr>
              <a:t> qua chương </a:t>
            </a:r>
            <a:r>
              <a:rPr lang="vi-VN" sz="2000" dirty="0" err="1">
                <a:latin typeface="Tahoma"/>
                <a:ea typeface="Tahoma"/>
                <a:cs typeface="Tahoma"/>
              </a:rPr>
              <a:t>trình</a:t>
            </a:r>
            <a:r>
              <a:rPr lang="vi-VN" sz="2000" dirty="0">
                <a:latin typeface="Tahoma"/>
                <a:ea typeface="Tahoma"/>
                <a:cs typeface="Tahoma"/>
              </a:rPr>
              <a:t> </a:t>
            </a:r>
            <a:r>
              <a:rPr lang="vi-VN" sz="2000" dirty="0" err="1">
                <a:latin typeface="Tahoma"/>
                <a:ea typeface="Tahoma"/>
                <a:cs typeface="Tahoma"/>
              </a:rPr>
              <a:t>hoặc</a:t>
            </a:r>
            <a:r>
              <a:rPr lang="vi-VN" sz="2000" dirty="0">
                <a:latin typeface="Tahoma"/>
                <a:ea typeface="Tahoma"/>
                <a:cs typeface="Tahoma"/>
              </a:rPr>
              <a:t> </a:t>
            </a:r>
            <a:r>
              <a:rPr lang="vi-VN" sz="2000" dirty="0" err="1">
                <a:latin typeface="Tahoma"/>
                <a:ea typeface="Tahoma"/>
                <a:cs typeface="Tahoma"/>
              </a:rPr>
              <a:t>tập</a:t>
            </a:r>
            <a:r>
              <a:rPr lang="vi-VN" sz="2000" dirty="0">
                <a:latin typeface="Tahoma"/>
                <a:ea typeface="Tahoma"/>
                <a:cs typeface="Tahoma"/>
              </a:rPr>
              <a:t> </a:t>
            </a:r>
            <a:r>
              <a:rPr lang="vi-VN" sz="2000" dirty="0" err="1">
                <a:latin typeface="Tahoma"/>
                <a:ea typeface="Tahoma"/>
                <a:cs typeface="Tahoma"/>
              </a:rPr>
              <a:t>lệnh</a:t>
            </a:r>
            <a:r>
              <a:rPr lang="vi-VN" sz="2000" dirty="0">
                <a:latin typeface="Tahoma"/>
                <a:ea typeface="Tahoma"/>
                <a:cs typeface="Tahoma"/>
              </a:rPr>
              <a:t> </a:t>
            </a:r>
            <a:r>
              <a:rPr lang="vi-VN" sz="2000" dirty="0" err="1">
                <a:latin typeface="Tahoma"/>
                <a:ea typeface="Tahoma"/>
                <a:cs typeface="Tahoma"/>
              </a:rPr>
              <a:t>khác</a:t>
            </a:r>
            <a:r>
              <a:rPr lang="vi-VN" sz="2000" dirty="0">
                <a:latin typeface="Tahoma"/>
                <a:ea typeface="Tahoma"/>
                <a:cs typeface="Tahoma"/>
              </a:rPr>
              <a:t> </a:t>
            </a:r>
            <a:r>
              <a:rPr lang="vi-VN" sz="2000" dirty="0" err="1">
                <a:latin typeface="Tahoma"/>
                <a:ea typeface="Tahoma"/>
                <a:cs typeface="Tahoma"/>
              </a:rPr>
              <a:t>một</a:t>
            </a:r>
            <a:r>
              <a:rPr lang="vi-VN" sz="2000" dirty="0">
                <a:latin typeface="Tahoma"/>
                <a:ea typeface="Tahoma"/>
                <a:cs typeface="Tahoma"/>
              </a:rPr>
              <a:t> </a:t>
            </a:r>
            <a:r>
              <a:rPr lang="vi-VN" sz="2000" dirty="0" err="1">
                <a:latin typeface="Tahoma"/>
                <a:ea typeface="Tahoma"/>
                <a:cs typeface="Tahoma"/>
              </a:rPr>
              <a:t>cách</a:t>
            </a:r>
            <a:r>
              <a:rPr lang="vi-VN" sz="2000" dirty="0">
                <a:latin typeface="Tahoma"/>
                <a:ea typeface="Tahoma"/>
                <a:cs typeface="Tahoma"/>
              </a:rPr>
              <a:t> </a:t>
            </a:r>
            <a:r>
              <a:rPr lang="vi-VN" sz="2000" dirty="0" err="1">
                <a:latin typeface="Tahoma"/>
                <a:ea typeface="Tahoma"/>
                <a:cs typeface="Tahoma"/>
              </a:rPr>
              <a:t>dễ</a:t>
            </a:r>
            <a:r>
              <a:rPr lang="vi-VN" sz="2000" dirty="0">
                <a:latin typeface="Tahoma"/>
                <a:ea typeface="Tahoma"/>
                <a:cs typeface="Tahoma"/>
              </a:rPr>
              <a:t> </a:t>
            </a:r>
            <a:r>
              <a:rPr lang="vi-VN" sz="2000" dirty="0" err="1">
                <a:latin typeface="Tahoma"/>
                <a:ea typeface="Tahoma"/>
                <a:cs typeface="Tahoma"/>
              </a:rPr>
              <a:t>dàng</a:t>
            </a:r>
            <a:endParaRPr lang="en-US" sz="2000" dirty="0" err="1">
              <a:latin typeface="Tahoma"/>
              <a:ea typeface="Tahoma"/>
              <a:cs typeface="Tahoma"/>
            </a:endParaRP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685801" y="3254399"/>
            <a:ext cx="7720148" cy="563927"/>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lvl="0" algn="just"/>
            <a:r>
              <a:rPr lang="en-US" sz="2000" dirty="0">
                <a:latin typeface="Tahoma"/>
                <a:ea typeface="Tahoma"/>
                <a:cs typeface="Tahoma"/>
              </a:rPr>
              <a:t>Đặc điểm:</a:t>
            </a:r>
          </a:p>
        </p:txBody>
      </p:sp>
      <p:sp>
        <p:nvSpPr>
          <p:cNvPr id="3" name="TextBox 2"/>
          <p:cNvSpPr txBox="1"/>
          <p:nvPr/>
        </p:nvSpPr>
        <p:spPr>
          <a:xfrm>
            <a:off x="711926" y="3923029"/>
            <a:ext cx="7820514" cy="1608133"/>
          </a:xfrm>
          <a:prstGeom prst="rect">
            <a:avLst/>
          </a:prstGeom>
          <a:noFill/>
        </p:spPr>
        <p:txBody>
          <a:bodyPr wrap="square" lIns="68580" tIns="34290" rIns="68580" bIns="34290" rtlCol="0" anchor="t">
            <a:spAutoFit/>
          </a:bodyPr>
          <a:lstStyle/>
          <a:p>
            <a:pPr marL="214313" indent="-214313" algn="just">
              <a:buFont typeface="Arial" panose="020B0604020202020204" pitchFamily="34" charset="0"/>
              <a:buChar char="•"/>
            </a:pPr>
            <a:r>
              <a:rPr lang="en-US" sz="2000" dirty="0" err="1">
                <a:latin typeface="Tahoma"/>
                <a:ea typeface="Tahoma"/>
                <a:cs typeface="Tahoma"/>
              </a:rPr>
              <a:t>Hỗ</a:t>
            </a:r>
            <a:r>
              <a:rPr lang="en-US" sz="2000" dirty="0">
                <a:latin typeface="Tahoma"/>
                <a:ea typeface="Tahoma"/>
                <a:cs typeface="Tahoma"/>
              </a:rPr>
              <a:t> </a:t>
            </a:r>
            <a:r>
              <a:rPr lang="en-US" sz="2000" dirty="0" err="1">
                <a:latin typeface="Tahoma"/>
                <a:ea typeface="Tahoma"/>
                <a:cs typeface="Tahoma"/>
              </a:rPr>
              <a:t>trợ</a:t>
            </a:r>
            <a:r>
              <a:rPr lang="en-US" sz="2000" dirty="0">
                <a:latin typeface="Tahoma"/>
                <a:ea typeface="Tahoma"/>
                <a:cs typeface="Tahoma"/>
              </a:rPr>
              <a:t> </a:t>
            </a:r>
            <a:r>
              <a:rPr lang="en-US" sz="2000" dirty="0" err="1">
                <a:latin typeface="Tahoma"/>
                <a:ea typeface="Tahoma"/>
                <a:cs typeface="Tahoma"/>
              </a:rPr>
              <a:t>kết</a:t>
            </a:r>
            <a:r>
              <a:rPr lang="en-US" sz="2000" dirty="0">
                <a:latin typeface="Tahoma"/>
                <a:ea typeface="Tahoma"/>
                <a:cs typeface="Tahoma"/>
              </a:rPr>
              <a:t> </a:t>
            </a:r>
            <a:r>
              <a:rPr lang="en-US" sz="2000" dirty="0" err="1">
                <a:latin typeface="Tahoma"/>
                <a:ea typeface="Tahoma"/>
                <a:cs typeface="Tahoma"/>
              </a:rPr>
              <a:t>nối</a:t>
            </a:r>
            <a:r>
              <a:rPr lang="en-US" sz="2000" dirty="0">
                <a:latin typeface="Tahoma"/>
                <a:ea typeface="Tahoma"/>
                <a:cs typeface="Tahoma"/>
              </a:rPr>
              <a:t> </a:t>
            </a:r>
            <a:r>
              <a:rPr lang="en-US" sz="2000" dirty="0" err="1">
                <a:latin typeface="Tahoma"/>
                <a:ea typeface="Tahoma"/>
                <a:cs typeface="Tahoma"/>
              </a:rPr>
              <a:t>vào</a:t>
            </a:r>
            <a:r>
              <a:rPr lang="en-US" sz="2000" dirty="0">
                <a:latin typeface="Tahoma"/>
                <a:ea typeface="Tahoma"/>
                <a:cs typeface="Tahoma"/>
              </a:rPr>
              <a:t> ra, TCP </a:t>
            </a:r>
            <a:r>
              <a:rPr lang="en-US" sz="2000" dirty="0" err="1">
                <a:latin typeface="Tahoma"/>
                <a:ea typeface="Tahoma"/>
                <a:cs typeface="Tahoma"/>
              </a:rPr>
              <a:t>hoặc</a:t>
            </a:r>
            <a:r>
              <a:rPr lang="en-US" sz="2000" dirty="0">
                <a:latin typeface="Tahoma"/>
                <a:ea typeface="Tahoma"/>
                <a:cs typeface="Tahoma"/>
              </a:rPr>
              <a:t> UDP, </a:t>
            </a:r>
            <a:r>
              <a:rPr lang="en-US" sz="2000" dirty="0" err="1">
                <a:latin typeface="Tahoma"/>
                <a:ea typeface="Tahoma"/>
                <a:cs typeface="Tahoma"/>
              </a:rPr>
              <a:t>đến</a:t>
            </a:r>
            <a:r>
              <a:rPr lang="en-US" sz="2000" dirty="0">
                <a:latin typeface="Tahoma"/>
                <a:ea typeface="Tahoma"/>
                <a:cs typeface="Tahoma"/>
              </a:rPr>
              <a:t> </a:t>
            </a:r>
            <a:r>
              <a:rPr lang="en-US" sz="2000" dirty="0" err="1">
                <a:latin typeface="Tahoma"/>
                <a:ea typeface="Tahoma"/>
                <a:cs typeface="Tahoma"/>
              </a:rPr>
              <a:t>hoặc</a:t>
            </a:r>
            <a:r>
              <a:rPr lang="en-US" sz="2000" dirty="0">
                <a:latin typeface="Tahoma"/>
                <a:ea typeface="Tahoma"/>
                <a:cs typeface="Tahoma"/>
              </a:rPr>
              <a:t> </a:t>
            </a:r>
            <a:r>
              <a:rPr lang="en-US" sz="2000" dirty="0" err="1">
                <a:latin typeface="Tahoma"/>
                <a:ea typeface="Tahoma"/>
                <a:cs typeface="Tahoma"/>
              </a:rPr>
              <a:t>từ</a:t>
            </a:r>
            <a:r>
              <a:rPr lang="en-US" sz="2000" dirty="0">
                <a:latin typeface="Tahoma"/>
                <a:ea typeface="Tahoma"/>
                <a:cs typeface="Tahoma"/>
              </a:rPr>
              <a:t> </a:t>
            </a:r>
            <a:r>
              <a:rPr lang="en-US" sz="2000" dirty="0" err="1">
                <a:latin typeface="Tahoma"/>
                <a:ea typeface="Tahoma"/>
                <a:cs typeface="Tahoma"/>
              </a:rPr>
              <a:t>bất</a:t>
            </a:r>
            <a:r>
              <a:rPr lang="en-US" sz="2000" dirty="0">
                <a:latin typeface="Tahoma"/>
                <a:ea typeface="Tahoma"/>
                <a:cs typeface="Tahoma"/>
              </a:rPr>
              <a:t> </a:t>
            </a:r>
            <a:r>
              <a:rPr lang="en-US" sz="2000" dirty="0" err="1">
                <a:latin typeface="Tahoma"/>
                <a:ea typeface="Tahoma"/>
                <a:cs typeface="Tahoma"/>
              </a:rPr>
              <a:t>kỳ</a:t>
            </a:r>
            <a:r>
              <a:rPr lang="en-US" sz="2000" dirty="0">
                <a:latin typeface="Tahoma"/>
                <a:ea typeface="Tahoma"/>
                <a:cs typeface="Tahoma"/>
              </a:rPr>
              <a:t> </a:t>
            </a:r>
            <a:r>
              <a:rPr lang="en-US" sz="2000" dirty="0" err="1">
                <a:latin typeface="Tahoma"/>
                <a:ea typeface="Tahoma"/>
                <a:cs typeface="Tahoma"/>
              </a:rPr>
              <a:t>cổng</a:t>
            </a:r>
            <a:r>
              <a:rPr lang="en-US" sz="2000" dirty="0">
                <a:latin typeface="Tahoma"/>
                <a:ea typeface="Tahoma"/>
                <a:cs typeface="Tahoma"/>
              </a:rPr>
              <a:t> </a:t>
            </a:r>
            <a:r>
              <a:rPr lang="en-US" sz="2000" dirty="0" err="1">
                <a:latin typeface="Tahoma"/>
                <a:ea typeface="Tahoma"/>
                <a:cs typeface="Tahoma"/>
              </a:rPr>
              <a:t>nào</a:t>
            </a:r>
            <a:endParaRPr lang="en-US" sz="2000" dirty="0">
              <a:latin typeface="Tahoma"/>
              <a:ea typeface="Tahoma"/>
              <a:cs typeface="Tahoma"/>
            </a:endParaRPr>
          </a:p>
          <a:p>
            <a:pPr marL="214313" indent="-214313" algn="just">
              <a:buFont typeface="Arial" panose="020B0604020202020204" pitchFamily="34" charset="0"/>
              <a:buChar char="•"/>
            </a:pPr>
            <a:r>
              <a:rPr lang="vi-VN" sz="2000" dirty="0" err="1">
                <a:latin typeface="Tahoma"/>
                <a:ea typeface="Tahoma"/>
                <a:cs typeface="Tahoma"/>
              </a:rPr>
              <a:t>Có</a:t>
            </a:r>
            <a:r>
              <a:rPr lang="vi-VN" sz="2000" dirty="0">
                <a:latin typeface="Tahoma"/>
                <a:ea typeface="Tahoma"/>
                <a:cs typeface="Tahoma"/>
              </a:rPr>
              <a:t> </a:t>
            </a:r>
            <a:r>
              <a:rPr lang="vi-VN" sz="2000" dirty="0" err="1">
                <a:latin typeface="Tahoma"/>
                <a:ea typeface="Tahoma"/>
                <a:cs typeface="Tahoma"/>
              </a:rPr>
              <a:t>chế</a:t>
            </a:r>
            <a:r>
              <a:rPr lang="vi-VN" sz="2000" dirty="0">
                <a:latin typeface="Tahoma"/>
                <a:ea typeface="Tahoma"/>
                <a:cs typeface="Tahoma"/>
              </a:rPr>
              <a:t> </a:t>
            </a:r>
            <a:r>
              <a:rPr lang="vi-VN" sz="2000" dirty="0" err="1">
                <a:latin typeface="Tahoma"/>
                <a:ea typeface="Tahoma"/>
                <a:cs typeface="Tahoma"/>
              </a:rPr>
              <a:t>độ</a:t>
            </a:r>
            <a:r>
              <a:rPr lang="vi-VN" sz="2000" dirty="0">
                <a:latin typeface="Tahoma"/>
                <a:ea typeface="Tahoma"/>
                <a:cs typeface="Tahoma"/>
              </a:rPr>
              <a:t> </a:t>
            </a:r>
            <a:r>
              <a:rPr lang="vi-VN" sz="2000" dirty="0" err="1">
                <a:latin typeface="Tahoma"/>
                <a:ea typeface="Tahoma"/>
                <a:cs typeface="Tahoma"/>
              </a:rPr>
              <a:t>tunneling</a:t>
            </a:r>
            <a:r>
              <a:rPr lang="vi-VN" sz="2000" dirty="0">
                <a:latin typeface="Tahoma"/>
                <a:ea typeface="Tahoma"/>
                <a:cs typeface="Tahoma"/>
              </a:rPr>
              <a:t>, cho </a:t>
            </a:r>
            <a:r>
              <a:rPr lang="vi-VN" sz="2000" dirty="0" err="1">
                <a:latin typeface="Tahoma"/>
                <a:ea typeface="Tahoma"/>
                <a:cs typeface="Tahoma"/>
              </a:rPr>
              <a:t>phép</a:t>
            </a:r>
            <a:r>
              <a:rPr lang="vi-VN" sz="2000" dirty="0">
                <a:latin typeface="Tahoma"/>
                <a:ea typeface="Tahoma"/>
                <a:cs typeface="Tahoma"/>
              </a:rPr>
              <a:t> </a:t>
            </a:r>
            <a:r>
              <a:rPr lang="vi-VN" sz="2000" dirty="0" err="1">
                <a:latin typeface="Tahoma"/>
                <a:ea typeface="Tahoma"/>
                <a:cs typeface="Tahoma"/>
              </a:rPr>
              <a:t>người</a:t>
            </a:r>
            <a:r>
              <a:rPr lang="vi-VN" sz="2000" dirty="0">
                <a:latin typeface="Tahoma"/>
                <a:ea typeface="Tahoma"/>
                <a:cs typeface="Tahoma"/>
              </a:rPr>
              <a:t> </a:t>
            </a:r>
            <a:r>
              <a:rPr lang="vi-VN" sz="2000" dirty="0" err="1">
                <a:latin typeface="Tahoma"/>
                <a:ea typeface="Tahoma"/>
                <a:cs typeface="Tahoma"/>
              </a:rPr>
              <a:t>dùng</a:t>
            </a:r>
            <a:r>
              <a:rPr lang="vi-VN" sz="2000" dirty="0">
                <a:latin typeface="Tahoma"/>
                <a:ea typeface="Tahoma"/>
                <a:cs typeface="Tahoma"/>
              </a:rPr>
              <a:t> </a:t>
            </a:r>
            <a:r>
              <a:rPr lang="vi-VN" sz="2000" dirty="0" err="1">
                <a:latin typeface="Tahoma"/>
                <a:ea typeface="Tahoma"/>
                <a:cs typeface="Tahoma"/>
              </a:rPr>
              <a:t>tunnel</a:t>
            </a:r>
            <a:r>
              <a:rPr lang="vi-VN" sz="2000" dirty="0">
                <a:latin typeface="Tahoma"/>
                <a:ea typeface="Tahoma"/>
                <a:cs typeface="Tahoma"/>
              </a:rPr>
              <a:t> </a:t>
            </a:r>
            <a:r>
              <a:rPr lang="vi-VN" sz="2000" dirty="0" err="1">
                <a:latin typeface="Tahoma"/>
                <a:ea typeface="Tahoma"/>
                <a:cs typeface="Tahoma"/>
              </a:rPr>
              <a:t>một</a:t>
            </a:r>
            <a:r>
              <a:rPr lang="vi-VN" sz="2000" dirty="0">
                <a:latin typeface="Tahoma"/>
                <a:ea typeface="Tahoma"/>
                <a:cs typeface="Tahoma"/>
              </a:rPr>
              <a:t> </a:t>
            </a:r>
            <a:r>
              <a:rPr lang="vi-VN" sz="2000" dirty="0" err="1">
                <a:latin typeface="Tahoma"/>
                <a:ea typeface="Tahoma"/>
                <a:cs typeface="Tahoma"/>
              </a:rPr>
              <a:t>số</a:t>
            </a:r>
            <a:r>
              <a:rPr lang="vi-VN" sz="2000" dirty="0">
                <a:latin typeface="Tahoma"/>
                <a:ea typeface="Tahoma"/>
                <a:cs typeface="Tahoma"/>
              </a:rPr>
              <a:t> </a:t>
            </a:r>
            <a:r>
              <a:rPr lang="vi-VN" sz="2000" dirty="0" err="1">
                <a:latin typeface="Tahoma"/>
                <a:ea typeface="Tahoma"/>
                <a:cs typeface="Tahoma"/>
              </a:rPr>
              <a:t>trường</a:t>
            </a:r>
            <a:r>
              <a:rPr lang="vi-VN" sz="2000" dirty="0">
                <a:latin typeface="Tahoma"/>
                <a:ea typeface="Tahoma"/>
                <a:cs typeface="Tahoma"/>
              </a:rPr>
              <a:t> </a:t>
            </a:r>
            <a:r>
              <a:rPr lang="vi-VN" sz="2000" dirty="0" err="1">
                <a:latin typeface="Tahoma"/>
                <a:ea typeface="Tahoma"/>
                <a:cs typeface="Tahoma"/>
              </a:rPr>
              <a:t>hợp</a:t>
            </a:r>
            <a:r>
              <a:rPr lang="vi-VN" sz="2000" dirty="0">
                <a:latin typeface="Tahoma"/>
                <a:ea typeface="Tahoma"/>
                <a:cs typeface="Tahoma"/>
              </a:rPr>
              <a:t> như </a:t>
            </a:r>
            <a:r>
              <a:rPr lang="vi-VN" sz="2000" dirty="0" err="1">
                <a:latin typeface="Tahoma"/>
                <a:ea typeface="Tahoma"/>
                <a:cs typeface="Tahoma"/>
              </a:rPr>
              <a:t>từ</a:t>
            </a:r>
            <a:r>
              <a:rPr lang="vi-VN" sz="2000" dirty="0">
                <a:latin typeface="Tahoma"/>
                <a:ea typeface="Tahoma"/>
                <a:cs typeface="Tahoma"/>
              </a:rPr>
              <a:t> UDP sang TCP, </a:t>
            </a:r>
            <a:r>
              <a:rPr lang="vi-VN" sz="2000" dirty="0" err="1">
                <a:latin typeface="Tahoma"/>
                <a:ea typeface="Tahoma"/>
                <a:cs typeface="Tahoma"/>
              </a:rPr>
              <a:t>với</a:t>
            </a:r>
            <a:r>
              <a:rPr lang="vi-VN" sz="2000" dirty="0">
                <a:latin typeface="Tahoma"/>
                <a:ea typeface="Tahoma"/>
                <a:cs typeface="Tahoma"/>
              </a:rPr>
              <a:t> </a:t>
            </a:r>
            <a:r>
              <a:rPr lang="vi-VN" sz="2000" dirty="0" err="1">
                <a:latin typeface="Tahoma"/>
                <a:ea typeface="Tahoma"/>
                <a:cs typeface="Tahoma"/>
              </a:rPr>
              <a:t>khả</a:t>
            </a:r>
            <a:r>
              <a:rPr lang="vi-VN" sz="2000" dirty="0">
                <a:latin typeface="Tahoma"/>
                <a:ea typeface="Tahoma"/>
                <a:cs typeface="Tahoma"/>
              </a:rPr>
              <a:t> năng </a:t>
            </a:r>
            <a:r>
              <a:rPr lang="vi-VN" sz="2000" dirty="0" err="1">
                <a:latin typeface="Tahoma"/>
                <a:ea typeface="Tahoma"/>
                <a:cs typeface="Tahoma"/>
              </a:rPr>
              <a:t>thiết</a:t>
            </a:r>
            <a:r>
              <a:rPr lang="vi-VN" sz="2000" dirty="0">
                <a:latin typeface="Tahoma"/>
                <a:ea typeface="Tahoma"/>
                <a:cs typeface="Tahoma"/>
              </a:rPr>
              <a:t> </a:t>
            </a:r>
            <a:r>
              <a:rPr lang="vi-VN" sz="2000" dirty="0" err="1">
                <a:latin typeface="Tahoma"/>
                <a:ea typeface="Tahoma"/>
                <a:cs typeface="Tahoma"/>
              </a:rPr>
              <a:t>lập</a:t>
            </a:r>
            <a:r>
              <a:rPr lang="vi-VN" sz="2000" dirty="0">
                <a:latin typeface="Tahoma"/>
                <a:ea typeface="Tahoma"/>
                <a:cs typeface="Tahoma"/>
              </a:rPr>
              <a:t> </a:t>
            </a:r>
            <a:r>
              <a:rPr lang="vi-VN" sz="2000" dirty="0" err="1">
                <a:latin typeface="Tahoma"/>
                <a:ea typeface="Tahoma"/>
                <a:cs typeface="Tahoma"/>
              </a:rPr>
              <a:t>tất</a:t>
            </a:r>
            <a:r>
              <a:rPr lang="vi-VN" sz="2000" dirty="0">
                <a:latin typeface="Tahoma"/>
                <a:ea typeface="Tahoma"/>
                <a:cs typeface="Tahoma"/>
              </a:rPr>
              <a:t> </a:t>
            </a:r>
            <a:r>
              <a:rPr lang="vi-VN" sz="2000" dirty="0" err="1">
                <a:latin typeface="Tahoma"/>
                <a:ea typeface="Tahoma"/>
                <a:cs typeface="Tahoma"/>
              </a:rPr>
              <a:t>cả</a:t>
            </a:r>
            <a:r>
              <a:rPr lang="vi-VN" sz="2000" dirty="0">
                <a:latin typeface="Tahoma"/>
                <a:ea typeface="Tahoma"/>
                <a:cs typeface="Tahoma"/>
              </a:rPr>
              <a:t> </a:t>
            </a:r>
            <a:r>
              <a:rPr lang="vi-VN" sz="2000" dirty="0" err="1">
                <a:latin typeface="Tahoma"/>
                <a:ea typeface="Tahoma"/>
                <a:cs typeface="Tahoma"/>
              </a:rPr>
              <a:t>các</a:t>
            </a:r>
            <a:r>
              <a:rPr lang="vi-VN" sz="2000" dirty="0">
                <a:latin typeface="Tahoma"/>
                <a:ea typeface="Tahoma"/>
                <a:cs typeface="Tahoma"/>
              </a:rPr>
              <a:t> tham </a:t>
            </a:r>
            <a:r>
              <a:rPr lang="vi-VN" sz="2000" dirty="0" err="1">
                <a:latin typeface="Tahoma"/>
                <a:ea typeface="Tahoma"/>
                <a:cs typeface="Tahoma"/>
              </a:rPr>
              <a:t>số</a:t>
            </a:r>
            <a:r>
              <a:rPr lang="vi-VN" sz="2000" dirty="0">
                <a:latin typeface="Tahoma"/>
                <a:ea typeface="Tahoma"/>
                <a:cs typeface="Tahoma"/>
              </a:rPr>
              <a:t> </a:t>
            </a:r>
            <a:r>
              <a:rPr lang="vi-VN" sz="2000" dirty="0" err="1">
                <a:latin typeface="Tahoma"/>
                <a:ea typeface="Tahoma"/>
                <a:cs typeface="Tahoma"/>
              </a:rPr>
              <a:t>mạng</a:t>
            </a:r>
            <a:endParaRPr lang="en-US" sz="2000" dirty="0">
              <a:latin typeface="Tahoma"/>
              <a:ea typeface="Tahoma"/>
              <a:cs typeface="Tahoma"/>
            </a:endParaRPr>
          </a:p>
          <a:p>
            <a:pPr marL="214313" indent="-214313" algn="just">
              <a:buFont typeface="Arial" panose="020B0604020202020204" pitchFamily="34" charset="0"/>
              <a:buChar char="•"/>
            </a:pPr>
            <a:r>
              <a:rPr lang="en-US" sz="2000" dirty="0" err="1">
                <a:latin typeface="Tahoma"/>
                <a:ea typeface="Tahoma"/>
                <a:cs typeface="Tahoma"/>
              </a:rPr>
              <a:t>Tích</a:t>
            </a:r>
            <a:r>
              <a:rPr lang="en-US" sz="2000" dirty="0">
                <a:latin typeface="Tahoma"/>
                <a:ea typeface="Tahoma"/>
                <a:cs typeface="Tahoma"/>
              </a:rPr>
              <a:t> </a:t>
            </a:r>
            <a:r>
              <a:rPr lang="en-US" sz="2000" dirty="0" err="1">
                <a:latin typeface="Tahoma"/>
                <a:ea typeface="Tahoma"/>
                <a:cs typeface="Tahoma"/>
              </a:rPr>
              <a:t>hợp</a:t>
            </a:r>
            <a:r>
              <a:rPr lang="en-US" sz="2000" dirty="0">
                <a:latin typeface="Tahoma"/>
                <a:ea typeface="Tahoma"/>
                <a:cs typeface="Tahoma"/>
              </a:rPr>
              <a:t> </a:t>
            </a:r>
            <a:r>
              <a:rPr lang="en-US" sz="2000" dirty="0" err="1">
                <a:latin typeface="Tahoma"/>
                <a:ea typeface="Tahoma"/>
                <a:cs typeface="Tahoma"/>
              </a:rPr>
              <a:t>khả</a:t>
            </a:r>
            <a:r>
              <a:rPr lang="en-US" sz="2000" dirty="0">
                <a:latin typeface="Tahoma"/>
                <a:ea typeface="Tahoma"/>
                <a:cs typeface="Tahoma"/>
              </a:rPr>
              <a:t> </a:t>
            </a:r>
            <a:r>
              <a:rPr lang="en-US" sz="2000" dirty="0" err="1">
                <a:latin typeface="Tahoma"/>
                <a:ea typeface="Tahoma"/>
                <a:cs typeface="Tahoma"/>
              </a:rPr>
              <a:t>năng</a:t>
            </a:r>
            <a:r>
              <a:rPr lang="en-US" sz="2000" dirty="0">
                <a:latin typeface="Tahoma"/>
                <a:ea typeface="Tahoma"/>
                <a:cs typeface="Tahoma"/>
              </a:rPr>
              <a:t> </a:t>
            </a:r>
            <a:r>
              <a:rPr lang="en-US" sz="2000" dirty="0" err="1">
                <a:latin typeface="Tahoma"/>
                <a:ea typeface="Tahoma"/>
                <a:cs typeface="Tahoma"/>
              </a:rPr>
              <a:t>quét</a:t>
            </a:r>
            <a:r>
              <a:rPr lang="en-US" sz="2000" dirty="0">
                <a:latin typeface="Tahoma"/>
                <a:ea typeface="Tahoma"/>
                <a:cs typeface="Tahoma"/>
              </a:rPr>
              <a:t> </a:t>
            </a:r>
            <a:r>
              <a:rPr lang="en-US" sz="2000" dirty="0" err="1">
                <a:latin typeface="Tahoma"/>
                <a:ea typeface="Tahoma"/>
                <a:cs typeface="Tahoma"/>
              </a:rPr>
              <a:t>cổng</a:t>
            </a:r>
            <a:r>
              <a:rPr lang="en-US" sz="2000" dirty="0">
                <a:latin typeface="Tahoma"/>
                <a:ea typeface="Tahoma"/>
                <a:cs typeface="Tahoma"/>
              </a:rPr>
              <a:t> </a:t>
            </a:r>
            <a:r>
              <a:rPr lang="en-US" sz="2000" dirty="0" err="1">
                <a:latin typeface="Tahoma"/>
                <a:ea typeface="Tahoma"/>
                <a:cs typeface="Tahoma"/>
              </a:rPr>
              <a:t>sử</a:t>
            </a:r>
            <a:r>
              <a:rPr lang="en-US" sz="2000" dirty="0">
                <a:latin typeface="Tahoma"/>
                <a:ea typeface="Tahoma"/>
                <a:cs typeface="Tahoma"/>
              </a:rPr>
              <a:t> </a:t>
            </a:r>
            <a:r>
              <a:rPr lang="en-US" sz="2000" dirty="0" err="1">
                <a:latin typeface="Tahoma"/>
                <a:ea typeface="Tahoma"/>
                <a:cs typeface="Tahoma"/>
              </a:rPr>
              <a:t>dụng</a:t>
            </a:r>
            <a:r>
              <a:rPr lang="en-US" sz="2000" dirty="0">
                <a:latin typeface="Tahoma"/>
                <a:ea typeface="Tahoma"/>
                <a:cs typeface="Tahoma"/>
              </a:rPr>
              <a:t> </a:t>
            </a:r>
            <a:r>
              <a:rPr lang="en-US" sz="2000" dirty="0" err="1">
                <a:latin typeface="Tahoma"/>
                <a:ea typeface="Tahoma"/>
                <a:cs typeface="Tahoma"/>
              </a:rPr>
              <a:t>bộ</a:t>
            </a:r>
            <a:r>
              <a:rPr lang="en-US" sz="2000" dirty="0">
                <a:latin typeface="Tahoma"/>
                <a:ea typeface="Tahoma"/>
                <a:cs typeface="Tahoma"/>
              </a:rPr>
              <a:t> </a:t>
            </a:r>
            <a:r>
              <a:rPr lang="en-US" sz="2000" dirty="0" err="1">
                <a:latin typeface="Tahoma"/>
                <a:ea typeface="Tahoma"/>
                <a:cs typeface="Tahoma"/>
              </a:rPr>
              <a:t>ngẫu</a:t>
            </a:r>
            <a:r>
              <a:rPr lang="en-US" sz="2000" dirty="0">
                <a:latin typeface="Tahoma"/>
                <a:ea typeface="Tahoma"/>
                <a:cs typeface="Tahoma"/>
              </a:rPr>
              <a:t> </a:t>
            </a:r>
            <a:r>
              <a:rPr lang="en-US" sz="2000" dirty="0" err="1">
                <a:latin typeface="Tahoma"/>
                <a:ea typeface="Tahoma"/>
                <a:cs typeface="Tahoma"/>
              </a:rPr>
              <a:t>nhiên</a:t>
            </a:r>
            <a:endParaRPr lang="en-US" sz="2000" dirty="0">
              <a:latin typeface="Tahoma"/>
              <a:ea typeface="Tahoma"/>
              <a:cs typeface="Tahoma"/>
            </a:endParaRPr>
          </a:p>
        </p:txBody>
      </p:sp>
      <p:pic>
        <p:nvPicPr>
          <p:cNvPr id="5" name="Picture 4">
            <a:extLst>
              <a:ext uri="{FF2B5EF4-FFF2-40B4-BE49-F238E27FC236}">
                <a16:creationId xmlns:a16="http://schemas.microsoft.com/office/drawing/2014/main" id="{865B942A-2F09-45F1-B88B-8AE266936C7F}"/>
              </a:ext>
            </a:extLst>
          </p:cNvPr>
          <p:cNvPicPr>
            <a:picLocks noChangeAspect="1"/>
          </p:cNvPicPr>
          <p:nvPr/>
        </p:nvPicPr>
        <p:blipFill>
          <a:blip r:embed="rId2"/>
          <a:stretch>
            <a:fillRect/>
          </a:stretch>
        </p:blipFill>
        <p:spPr>
          <a:xfrm>
            <a:off x="1249862" y="5633358"/>
            <a:ext cx="6744641" cy="781159"/>
          </a:xfrm>
          <a:prstGeom prst="rect">
            <a:avLst/>
          </a:prstGeom>
        </p:spPr>
      </p:pic>
    </p:spTree>
    <p:extLst>
      <p:ext uri="{BB962C8B-B14F-4D97-AF65-F5344CB8AC3E}">
        <p14:creationId xmlns:p14="http://schemas.microsoft.com/office/powerpoint/2010/main" val="38732342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9">
            <a:extLst>
              <a:ext uri="{FF2B5EF4-FFF2-40B4-BE49-F238E27FC236}">
                <a16:creationId xmlns:a16="http://schemas.microsoft.com/office/drawing/2014/main" id="{3AEC3514-96D7-4943-BD58-D480A9A47BC9}"/>
              </a:ext>
            </a:extLst>
          </p:cNvPr>
          <p:cNvSpPr/>
          <p:nvPr/>
        </p:nvSpPr>
        <p:spPr>
          <a:xfrm>
            <a:off x="685799" y="859411"/>
            <a:ext cx="7720148" cy="925830"/>
          </a:xfrm>
          <a:prstGeom prst="roundRect">
            <a:avLst/>
          </a:prstGeom>
          <a:ln/>
        </p:spPr>
        <p:style>
          <a:lnRef idx="1">
            <a:schemeClr val="accent1"/>
          </a:lnRef>
          <a:fillRef idx="2">
            <a:schemeClr val="accent1"/>
          </a:fillRef>
          <a:effectRef idx="1">
            <a:schemeClr val="accent1"/>
          </a:effectRef>
          <a:fontRef idx="minor">
            <a:schemeClr val="dk1"/>
          </a:fontRef>
        </p:style>
        <p:txBody>
          <a:bodyPr lIns="68580" tIns="34290" rIns="68580" bIns="34290" rtlCol="0" anchor="ctr"/>
          <a:lstStyle/>
          <a:p>
            <a:pPr algn="just"/>
            <a:r>
              <a:rPr lang="vi-VN" sz="2000" dirty="0">
                <a:latin typeface="Tahoma"/>
                <a:ea typeface="Tahoma"/>
                <a:cs typeface="Tahoma"/>
              </a:rPr>
              <a:t>Wireshark là phần mềm phân tích gói mạng, và </a:t>
            </a:r>
            <a:r>
              <a:rPr lang="vi-VN" sz="2000" dirty="0" err="1">
                <a:latin typeface="Tahoma"/>
                <a:ea typeface="Tahoma"/>
                <a:cs typeface="Tahoma"/>
              </a:rPr>
              <a:t>là</a:t>
            </a:r>
            <a:r>
              <a:rPr lang="vi-VN" sz="2000" dirty="0">
                <a:latin typeface="Tahoma"/>
                <a:ea typeface="Tahoma"/>
                <a:cs typeface="Tahoma"/>
              </a:rPr>
              <a:t> tiêu </a:t>
            </a:r>
            <a:r>
              <a:rPr lang="vi-VN" sz="2000" dirty="0" err="1">
                <a:latin typeface="Tahoma"/>
                <a:ea typeface="Tahoma"/>
                <a:cs typeface="Tahoma"/>
              </a:rPr>
              <a:t>chuẩn</a:t>
            </a:r>
            <a:r>
              <a:rPr lang="vi-VN" sz="2000" dirty="0">
                <a:latin typeface="Tahoma"/>
                <a:ea typeface="Tahoma"/>
                <a:cs typeface="Tahoma"/>
              </a:rPr>
              <a:t> </a:t>
            </a:r>
            <a:r>
              <a:rPr lang="vi-VN" sz="2000" dirty="0" err="1">
                <a:latin typeface="Tahoma"/>
                <a:ea typeface="Tahoma"/>
                <a:cs typeface="Tahoma"/>
              </a:rPr>
              <a:t>thực</a:t>
            </a:r>
            <a:r>
              <a:rPr lang="vi-VN" sz="2000" dirty="0">
                <a:latin typeface="Tahoma"/>
                <a:ea typeface="Tahoma"/>
                <a:cs typeface="Tahoma"/>
              </a:rPr>
              <a:t> </a:t>
            </a:r>
            <a:r>
              <a:rPr lang="vi-VN" sz="2000" dirty="0" err="1">
                <a:latin typeface="Tahoma"/>
                <a:ea typeface="Tahoma"/>
                <a:cs typeface="Tahoma"/>
              </a:rPr>
              <a:t>tế</a:t>
            </a:r>
            <a:r>
              <a:rPr lang="vi-VN" sz="2000" dirty="0">
                <a:latin typeface="Tahoma"/>
                <a:ea typeface="Tahoma"/>
                <a:cs typeface="Tahoma"/>
              </a:rPr>
              <a:t> (</a:t>
            </a:r>
            <a:r>
              <a:rPr lang="vi-VN" sz="2000" dirty="0" err="1">
                <a:latin typeface="Tahoma"/>
                <a:ea typeface="Tahoma"/>
                <a:cs typeface="Tahoma"/>
              </a:rPr>
              <a:t>cũng</a:t>
            </a:r>
            <a:r>
              <a:rPr lang="vi-VN" sz="2000" dirty="0">
                <a:latin typeface="Tahoma"/>
                <a:ea typeface="Tahoma"/>
                <a:cs typeface="Tahoma"/>
              </a:rPr>
              <a:t> </a:t>
            </a:r>
            <a:r>
              <a:rPr lang="vi-VN" sz="2000" dirty="0" err="1">
                <a:latin typeface="Tahoma"/>
                <a:ea typeface="Tahoma"/>
                <a:cs typeface="Tahoma"/>
              </a:rPr>
              <a:t>thường</a:t>
            </a:r>
            <a:r>
              <a:rPr lang="vi-VN" sz="2000" dirty="0">
                <a:latin typeface="Tahoma"/>
                <a:ea typeface="Tahoma"/>
                <a:cs typeface="Tahoma"/>
              </a:rPr>
              <a:t> </a:t>
            </a:r>
            <a:r>
              <a:rPr lang="vi-VN" sz="2000" dirty="0" err="1">
                <a:latin typeface="Tahoma"/>
                <a:ea typeface="Tahoma"/>
                <a:cs typeface="Tahoma"/>
              </a:rPr>
              <a:t>là</a:t>
            </a:r>
            <a:r>
              <a:rPr lang="vi-VN" sz="2000" dirty="0">
                <a:latin typeface="Tahoma"/>
                <a:ea typeface="Tahoma"/>
                <a:cs typeface="Tahoma"/>
              </a:rPr>
              <a:t> tiêu </a:t>
            </a:r>
            <a:r>
              <a:rPr lang="vi-VN" sz="2000" dirty="0" err="1">
                <a:latin typeface="Tahoma"/>
                <a:ea typeface="Tahoma"/>
                <a:cs typeface="Tahoma"/>
              </a:rPr>
              <a:t>chuẩn</a:t>
            </a:r>
            <a:r>
              <a:rPr lang="vi-VN" sz="2000" dirty="0">
                <a:latin typeface="Tahoma"/>
                <a:ea typeface="Tahoma"/>
                <a:cs typeface="Tahoma"/>
              </a:rPr>
              <a:t> trên </a:t>
            </a:r>
            <a:r>
              <a:rPr lang="vi-VN" sz="2000" dirty="0" err="1">
                <a:latin typeface="Tahoma"/>
                <a:ea typeface="Tahoma"/>
                <a:cs typeface="Tahoma"/>
              </a:rPr>
              <a:t>mặt</a:t>
            </a:r>
            <a:r>
              <a:rPr lang="vi-VN" sz="2000" dirty="0">
                <a:latin typeface="Tahoma"/>
                <a:ea typeface="Tahoma"/>
                <a:cs typeface="Tahoma"/>
              </a:rPr>
              <a:t> </a:t>
            </a:r>
            <a:r>
              <a:rPr lang="vi-VN" sz="2000" dirty="0" err="1">
                <a:latin typeface="Tahoma"/>
                <a:ea typeface="Tahoma"/>
                <a:cs typeface="Tahoma"/>
              </a:rPr>
              <a:t>pháp</a:t>
            </a:r>
            <a:r>
              <a:rPr lang="vi-VN" sz="2000" dirty="0">
                <a:latin typeface="Tahoma"/>
                <a:ea typeface="Tahoma"/>
                <a:cs typeface="Tahoma"/>
              </a:rPr>
              <a:t> </a:t>
            </a:r>
            <a:r>
              <a:rPr lang="vi-VN" sz="2000" dirty="0" err="1">
                <a:latin typeface="Tahoma"/>
                <a:ea typeface="Tahoma"/>
                <a:cs typeface="Tahoma"/>
              </a:rPr>
              <a:t>lý</a:t>
            </a:r>
            <a:r>
              <a:rPr lang="vi-VN" sz="2000" dirty="0">
                <a:latin typeface="Tahoma"/>
                <a:ea typeface="Tahoma"/>
                <a:cs typeface="Tahoma"/>
              </a:rPr>
              <a:t>) trên </a:t>
            </a:r>
            <a:r>
              <a:rPr lang="vi-VN" sz="2000" dirty="0" err="1">
                <a:latin typeface="Tahoma"/>
                <a:ea typeface="Tahoma"/>
                <a:cs typeface="Tahoma"/>
              </a:rPr>
              <a:t>nhiều</a:t>
            </a:r>
            <a:r>
              <a:rPr lang="vi-VN" sz="2000" dirty="0">
                <a:latin typeface="Tahoma"/>
                <a:ea typeface="Tahoma"/>
                <a:cs typeface="Tahoma"/>
              </a:rPr>
              <a:t> </a:t>
            </a:r>
            <a:r>
              <a:rPr lang="vi-VN" sz="2000" dirty="0" err="1">
                <a:latin typeface="Tahoma"/>
                <a:ea typeface="Tahoma"/>
                <a:cs typeface="Tahoma"/>
              </a:rPr>
              <a:t>ngành</a:t>
            </a:r>
            <a:r>
              <a:rPr lang="vi-VN" sz="2000" dirty="0">
                <a:latin typeface="Tahoma"/>
                <a:ea typeface="Tahoma"/>
                <a:cs typeface="Tahoma"/>
              </a:rPr>
              <a:t> công </a:t>
            </a:r>
            <a:r>
              <a:rPr lang="vi-VN" sz="2000" dirty="0" err="1">
                <a:latin typeface="Tahoma"/>
                <a:ea typeface="Tahoma"/>
                <a:cs typeface="Tahoma"/>
              </a:rPr>
              <a:t>nghiệp</a:t>
            </a:r>
            <a:r>
              <a:rPr lang="vi-VN" sz="2000" dirty="0">
                <a:latin typeface="Tahoma"/>
                <a:ea typeface="Tahoma"/>
                <a:cs typeface="Tahoma"/>
              </a:rPr>
              <a:t> </a:t>
            </a:r>
            <a:r>
              <a:rPr lang="vi-VN" sz="2000" dirty="0" err="1">
                <a:latin typeface="Tahoma"/>
                <a:ea typeface="Tahoma"/>
                <a:cs typeface="Tahoma"/>
              </a:rPr>
              <a:t>và</a:t>
            </a:r>
            <a:r>
              <a:rPr lang="vi-VN" sz="2000" dirty="0">
                <a:latin typeface="Tahoma"/>
                <a:ea typeface="Tahoma"/>
                <a:cs typeface="Tahoma"/>
              </a:rPr>
              <a:t> </a:t>
            </a:r>
            <a:r>
              <a:rPr lang="vi-VN" sz="2000" dirty="0" err="1">
                <a:latin typeface="Tahoma"/>
                <a:ea typeface="Tahoma"/>
                <a:cs typeface="Tahoma"/>
              </a:rPr>
              <a:t>các</a:t>
            </a:r>
            <a:r>
              <a:rPr lang="vi-VN" sz="2000" dirty="0">
                <a:latin typeface="Tahoma"/>
                <a:ea typeface="Tahoma"/>
                <a:cs typeface="Tahoma"/>
              </a:rPr>
              <a:t> </a:t>
            </a:r>
            <a:r>
              <a:rPr lang="vi-VN" sz="2000" dirty="0" err="1">
                <a:latin typeface="Tahoma"/>
                <a:ea typeface="Tahoma"/>
                <a:cs typeface="Tahoma"/>
              </a:rPr>
              <a:t>tổ</a:t>
            </a:r>
            <a:r>
              <a:rPr lang="vi-VN" sz="2000" dirty="0">
                <a:latin typeface="Tahoma"/>
                <a:ea typeface="Tahoma"/>
                <a:cs typeface="Tahoma"/>
              </a:rPr>
              <a:t> </a:t>
            </a:r>
            <a:r>
              <a:rPr lang="vi-VN" sz="2000" dirty="0" err="1">
                <a:latin typeface="Tahoma"/>
                <a:ea typeface="Tahoma"/>
                <a:cs typeface="Tahoma"/>
              </a:rPr>
              <a:t>chức</a:t>
            </a:r>
            <a:r>
              <a:rPr lang="vi-VN" sz="2000" dirty="0">
                <a:latin typeface="Tahoma"/>
                <a:ea typeface="Tahoma"/>
                <a:cs typeface="Tahoma"/>
              </a:rPr>
              <a:t> </a:t>
            </a:r>
            <a:r>
              <a:rPr lang="vi-VN" sz="2000" dirty="0" err="1">
                <a:latin typeface="Tahoma"/>
                <a:ea typeface="Tahoma"/>
                <a:cs typeface="Tahoma"/>
              </a:rPr>
              <a:t>giáo</a:t>
            </a:r>
            <a:r>
              <a:rPr lang="vi-VN" sz="2000" dirty="0">
                <a:latin typeface="Tahoma"/>
                <a:ea typeface="Tahoma"/>
                <a:cs typeface="Tahoma"/>
              </a:rPr>
              <a:t> </a:t>
            </a:r>
            <a:r>
              <a:rPr lang="vi-VN" sz="2000" dirty="0" err="1">
                <a:latin typeface="Tahoma"/>
                <a:ea typeface="Tahoma"/>
                <a:cs typeface="Tahoma"/>
              </a:rPr>
              <a:t>dục</a:t>
            </a:r>
            <a:endParaRPr lang="en-US" sz="2000" dirty="0">
              <a:latin typeface="Tahoma"/>
              <a:ea typeface="Tahoma"/>
              <a:cs typeface="Tahoma"/>
            </a:endParaRPr>
          </a:p>
        </p:txBody>
      </p:sp>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Wireshark (http://www.wireshark.org/)</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71</a:t>
            </a:fld>
            <a:endParaRPr lang="ru-RU">
              <a:latin typeface="Calibri"/>
            </a:endParaRP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685799" y="1983324"/>
            <a:ext cx="7720148" cy="433225"/>
          </a:xfrm>
          <a:prstGeom prst="roundRect">
            <a:avLst/>
          </a:prstGeom>
          <a:ln/>
        </p:spPr>
        <p:style>
          <a:lnRef idx="1">
            <a:schemeClr val="accent1"/>
          </a:lnRef>
          <a:fillRef idx="2">
            <a:schemeClr val="accent1"/>
          </a:fillRef>
          <a:effectRef idx="1">
            <a:schemeClr val="accent1"/>
          </a:effectRef>
          <a:fontRef idx="minor">
            <a:schemeClr val="dk1"/>
          </a:fontRef>
        </p:style>
        <p:txBody>
          <a:bodyPr lIns="68580" tIns="34290" rIns="68580" bIns="34290" rtlCol="0" anchor="ctr"/>
          <a:lstStyle/>
          <a:p>
            <a:pPr lvl="0" algn="just"/>
            <a:r>
              <a:rPr lang="en-US" sz="2000" dirty="0">
                <a:latin typeface="Tahoma"/>
                <a:ea typeface="Tahoma"/>
                <a:cs typeface="Tahoma"/>
              </a:rPr>
              <a:t>Đặc điểm:</a:t>
            </a:r>
          </a:p>
        </p:txBody>
      </p:sp>
      <p:sp>
        <p:nvSpPr>
          <p:cNvPr id="3" name="TextBox 2"/>
          <p:cNvSpPr txBox="1"/>
          <p:nvPr/>
        </p:nvSpPr>
        <p:spPr>
          <a:xfrm>
            <a:off x="685799" y="2614632"/>
            <a:ext cx="7720148" cy="3147015"/>
          </a:xfrm>
          <a:prstGeom prst="rect">
            <a:avLst/>
          </a:prstGeom>
          <a:noFill/>
        </p:spPr>
        <p:txBody>
          <a:bodyPr wrap="square" lIns="68580" tIns="34290" rIns="68580" bIns="34290" rtlCol="0" anchor="t">
            <a:spAutoFit/>
          </a:bodyPr>
          <a:lstStyle/>
          <a:p>
            <a:pPr marL="214313" indent="-214313">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Phân tích chuyên sâu đến hàng trăm giao thức, cập nhật liên tục.</a:t>
            </a:r>
          </a:p>
          <a:p>
            <a:pPr marL="214313" indent="-214313">
              <a:buFont typeface="Arial" panose="020B0604020202020204" pitchFamily="34" charset="0"/>
              <a:buChar char="•"/>
            </a:pPr>
            <a:r>
              <a:rPr lang="vi-VN" sz="2000" dirty="0" err="1">
                <a:latin typeface="Tahoma"/>
                <a:ea typeface="Tahoma"/>
                <a:cs typeface="Tahoma"/>
              </a:rPr>
              <a:t>Hỗ</a:t>
            </a:r>
            <a:r>
              <a:rPr lang="vi-VN" sz="2000" dirty="0">
                <a:latin typeface="Tahoma"/>
                <a:ea typeface="Tahoma"/>
                <a:cs typeface="Tahoma"/>
              </a:rPr>
              <a:t> </a:t>
            </a:r>
            <a:r>
              <a:rPr lang="vi-VN" sz="2000" dirty="0" err="1">
                <a:latin typeface="Tahoma"/>
                <a:ea typeface="Tahoma"/>
                <a:cs typeface="Tahoma"/>
              </a:rPr>
              <a:t>trợ</a:t>
            </a:r>
            <a:r>
              <a:rPr lang="vi-VN" sz="2000" dirty="0">
                <a:latin typeface="Tahoma"/>
                <a:ea typeface="Tahoma"/>
                <a:cs typeface="Tahoma"/>
              </a:rPr>
              <a:t> </a:t>
            </a:r>
            <a:r>
              <a:rPr lang="vi-VN" sz="2000" dirty="0" err="1">
                <a:latin typeface="Tahoma"/>
                <a:ea typeface="Tahoma"/>
                <a:cs typeface="Tahoma"/>
              </a:rPr>
              <a:t>bắt</a:t>
            </a:r>
            <a:r>
              <a:rPr lang="vi-VN" sz="2000" dirty="0">
                <a:latin typeface="Tahoma"/>
                <a:ea typeface="Tahoma"/>
                <a:cs typeface="Tahoma"/>
              </a:rPr>
              <a:t> </a:t>
            </a:r>
            <a:r>
              <a:rPr lang="vi-VN" sz="2000" dirty="0" err="1">
                <a:latin typeface="Tahoma"/>
                <a:ea typeface="Tahoma"/>
                <a:cs typeface="Tahoma"/>
              </a:rPr>
              <a:t>trực</a:t>
            </a:r>
            <a:r>
              <a:rPr lang="vi-VN" sz="2000" dirty="0">
                <a:latin typeface="Tahoma"/>
                <a:ea typeface="Tahoma"/>
                <a:cs typeface="Tahoma"/>
              </a:rPr>
              <a:t> </a:t>
            </a:r>
            <a:r>
              <a:rPr lang="vi-VN" sz="2000" dirty="0" err="1">
                <a:latin typeface="Tahoma"/>
                <a:ea typeface="Tahoma"/>
                <a:cs typeface="Tahoma"/>
              </a:rPr>
              <a:t>tiếp</a:t>
            </a:r>
            <a:r>
              <a:rPr lang="vi-VN" sz="2000" dirty="0">
                <a:latin typeface="Tahoma"/>
                <a:ea typeface="Tahoma"/>
                <a:cs typeface="Tahoma"/>
              </a:rPr>
              <a:t> </a:t>
            </a:r>
            <a:r>
              <a:rPr lang="vi-VN" sz="2000" dirty="0" err="1">
                <a:latin typeface="Tahoma"/>
                <a:ea typeface="Tahoma"/>
                <a:cs typeface="Tahoma"/>
              </a:rPr>
              <a:t>gói</a:t>
            </a:r>
            <a:r>
              <a:rPr lang="vi-VN" sz="2000" dirty="0">
                <a:latin typeface="Tahoma"/>
                <a:ea typeface="Tahoma"/>
                <a:cs typeface="Tahoma"/>
              </a:rPr>
              <a:t> tim </a:t>
            </a:r>
            <a:r>
              <a:rPr lang="vi-VN" sz="2000" dirty="0" err="1">
                <a:latin typeface="Tahoma"/>
                <a:ea typeface="Tahoma"/>
                <a:cs typeface="Tahoma"/>
              </a:rPr>
              <a:t>và</a:t>
            </a:r>
            <a:r>
              <a:rPr lang="vi-VN" sz="2000" dirty="0">
                <a:latin typeface="Tahoma"/>
                <a:ea typeface="Tahoma"/>
                <a:cs typeface="Tahoma"/>
              </a:rPr>
              <a:t> phân </a:t>
            </a:r>
            <a:r>
              <a:rPr lang="vi-VN" sz="2000" dirty="0" err="1">
                <a:latin typeface="Tahoma"/>
                <a:ea typeface="Tahoma"/>
                <a:cs typeface="Tahoma"/>
              </a:rPr>
              <a:t>tích</a:t>
            </a:r>
            <a:r>
              <a:rPr lang="vi-VN" sz="2000" dirty="0">
                <a:latin typeface="Tahoma"/>
                <a:ea typeface="Tahoma"/>
                <a:cs typeface="Tahoma"/>
              </a:rPr>
              <a:t> </a:t>
            </a:r>
            <a:r>
              <a:rPr lang="vi-VN" sz="2000" dirty="0" err="1">
                <a:latin typeface="Tahoma"/>
                <a:ea typeface="Tahoma"/>
                <a:cs typeface="Tahoma"/>
              </a:rPr>
              <a:t>tĩnh</a:t>
            </a:r>
            <a:r>
              <a:rPr lang="vi-VN" sz="2000" dirty="0">
                <a:latin typeface="Tahoma"/>
                <a:ea typeface="Tahoma"/>
                <a:cs typeface="Tahoma"/>
              </a:rPr>
              <a:t>.</a:t>
            </a:r>
          </a:p>
          <a:p>
            <a:pPr marL="214313" indent="-214313">
              <a:buFont typeface="Arial" panose="020B0604020202020204" pitchFamily="34" charset="0"/>
              <a:buChar char="•"/>
            </a:pPr>
            <a:r>
              <a:rPr lang="vi-VN" sz="2000" dirty="0">
                <a:latin typeface="Tahoma"/>
                <a:ea typeface="Tahoma"/>
                <a:cs typeface="Tahoma"/>
              </a:rPr>
              <a:t>Giao </a:t>
            </a:r>
            <a:r>
              <a:rPr lang="vi-VN" sz="2000" dirty="0" err="1">
                <a:latin typeface="Tahoma"/>
                <a:ea typeface="Tahoma"/>
                <a:cs typeface="Tahoma"/>
              </a:rPr>
              <a:t>diện</a:t>
            </a:r>
            <a:r>
              <a:rPr lang="vi-VN" sz="2000" dirty="0">
                <a:latin typeface="Tahoma"/>
                <a:ea typeface="Tahoma"/>
                <a:cs typeface="Tahoma"/>
              </a:rPr>
              <a:t> </a:t>
            </a:r>
            <a:r>
              <a:rPr lang="vi-VN" sz="2000" dirty="0" err="1">
                <a:latin typeface="Tahoma"/>
                <a:ea typeface="Tahoma"/>
                <a:cs typeface="Tahoma"/>
              </a:rPr>
              <a:t>duyệt</a:t>
            </a:r>
            <a:r>
              <a:rPr lang="vi-VN" sz="2000" dirty="0">
                <a:latin typeface="Tahoma"/>
                <a:ea typeface="Tahoma"/>
                <a:cs typeface="Tahoma"/>
              </a:rPr>
              <a:t> </a:t>
            </a:r>
            <a:r>
              <a:rPr lang="vi-VN" sz="2000" dirty="0" err="1">
                <a:latin typeface="Tahoma"/>
                <a:ea typeface="Tahoma"/>
                <a:cs typeface="Tahoma"/>
              </a:rPr>
              <a:t>gói</a:t>
            </a:r>
            <a:r>
              <a:rPr lang="vi-VN" sz="2000" dirty="0">
                <a:latin typeface="Tahoma"/>
                <a:ea typeface="Tahoma"/>
                <a:cs typeface="Tahoma"/>
              </a:rPr>
              <a:t> tin </a:t>
            </a:r>
            <a:r>
              <a:rPr lang="vi-VN" sz="2000" dirty="0" err="1">
                <a:latin typeface="Tahoma"/>
                <a:ea typeface="Tahoma"/>
                <a:cs typeface="Tahoma"/>
              </a:rPr>
              <a:t>gồm</a:t>
            </a:r>
            <a:r>
              <a:rPr lang="vi-VN" sz="2000" dirty="0">
                <a:latin typeface="Tahoma"/>
                <a:ea typeface="Tahoma"/>
                <a:cs typeface="Tahoma"/>
              </a:rPr>
              <a:t> 3 </a:t>
            </a:r>
            <a:r>
              <a:rPr lang="vi-VN" sz="2000" dirty="0" err="1">
                <a:latin typeface="Tahoma"/>
                <a:ea typeface="Tahoma"/>
                <a:cs typeface="Tahoma"/>
              </a:rPr>
              <a:t>lớp</a:t>
            </a:r>
            <a:r>
              <a:rPr lang="vi-VN" sz="2000" dirty="0">
                <a:latin typeface="Tahoma"/>
                <a:ea typeface="Tahoma"/>
                <a:cs typeface="Tahoma"/>
              </a:rPr>
              <a:t> thông tin (</a:t>
            </a:r>
            <a:r>
              <a:rPr lang="vi-VN" sz="2000" dirty="0" err="1">
                <a:latin typeface="Tahoma"/>
                <a:ea typeface="Tahoma"/>
                <a:cs typeface="Tahoma"/>
              </a:rPr>
              <a:t>three-pane</a:t>
            </a:r>
            <a:r>
              <a:rPr lang="vi-VN" sz="2000" dirty="0">
                <a:latin typeface="Tahoma"/>
                <a:ea typeface="Tahoma"/>
                <a:cs typeface="Tahoma"/>
              </a:rPr>
              <a:t> </a:t>
            </a:r>
            <a:r>
              <a:rPr lang="vi-VN" sz="2000" dirty="0" err="1">
                <a:latin typeface="Tahoma"/>
                <a:ea typeface="Tahoma"/>
                <a:cs typeface="Tahoma"/>
              </a:rPr>
              <a:t>packet</a:t>
            </a:r>
            <a:r>
              <a:rPr lang="vi-VN" sz="2000" dirty="0">
                <a:latin typeface="Tahoma"/>
                <a:ea typeface="Tahoma"/>
                <a:cs typeface="Tahoma"/>
              </a:rPr>
              <a:t>)</a:t>
            </a:r>
          </a:p>
          <a:p>
            <a:pPr marL="214313" indent="-214313">
              <a:buFont typeface="Arial" panose="020B0604020202020204" pitchFamily="34" charset="0"/>
              <a:buChar char="•"/>
            </a:pPr>
            <a:r>
              <a:rPr lang="vi-VN" sz="2000" dirty="0" err="1">
                <a:latin typeface="Tahoma"/>
                <a:ea typeface="Tahoma"/>
                <a:cs typeface="Tahoma"/>
              </a:rPr>
              <a:t>Hỗ</a:t>
            </a:r>
            <a:r>
              <a:rPr lang="vi-VN" sz="2000" dirty="0">
                <a:latin typeface="Tahoma"/>
                <a:ea typeface="Tahoma"/>
                <a:cs typeface="Tahoma"/>
              </a:rPr>
              <a:t> </a:t>
            </a:r>
            <a:r>
              <a:rPr lang="vi-VN" sz="2000" dirty="0" err="1">
                <a:latin typeface="Tahoma"/>
                <a:ea typeface="Tahoma"/>
                <a:cs typeface="Tahoma"/>
              </a:rPr>
              <a:t>trợ</a:t>
            </a:r>
            <a:r>
              <a:rPr lang="vi-VN" sz="2000" dirty="0">
                <a:latin typeface="Tahoma"/>
                <a:ea typeface="Tahoma"/>
                <a:cs typeface="Tahoma"/>
              </a:rPr>
              <a:t> đa </a:t>
            </a:r>
            <a:r>
              <a:rPr lang="vi-VN" sz="2000" dirty="0" err="1">
                <a:latin typeface="Tahoma"/>
                <a:ea typeface="Tahoma"/>
                <a:cs typeface="Tahoma"/>
              </a:rPr>
              <a:t>nền</a:t>
            </a:r>
            <a:r>
              <a:rPr lang="vi-VN" sz="2000" dirty="0">
                <a:latin typeface="Tahoma"/>
                <a:ea typeface="Tahoma"/>
                <a:cs typeface="Tahoma"/>
              </a:rPr>
              <a:t> </a:t>
            </a:r>
            <a:r>
              <a:rPr lang="vi-VN" sz="2000" dirty="0" err="1">
                <a:latin typeface="Tahoma"/>
                <a:ea typeface="Tahoma"/>
                <a:cs typeface="Tahoma"/>
              </a:rPr>
              <a:t>tảng</a:t>
            </a:r>
            <a:endParaRPr lang="vi-VN" sz="2000" dirty="0">
              <a:latin typeface="Tahoma"/>
              <a:ea typeface="Tahoma"/>
              <a:cs typeface="Tahoma"/>
            </a:endParaRPr>
          </a:p>
          <a:p>
            <a:pPr marL="214313" indent="-214313">
              <a:buFont typeface="Arial" panose="020B0604020202020204" pitchFamily="34" charset="0"/>
              <a:buChar char="•"/>
            </a:pPr>
            <a:r>
              <a:rPr lang="vi-VN" sz="2000" dirty="0" err="1">
                <a:latin typeface="Tahoma"/>
                <a:ea typeface="Tahoma"/>
                <a:cs typeface="Tahoma"/>
              </a:rPr>
              <a:t>Dữ</a:t>
            </a:r>
            <a:r>
              <a:rPr lang="vi-VN" sz="2000" dirty="0">
                <a:latin typeface="Tahoma"/>
                <a:ea typeface="Tahoma"/>
                <a:cs typeface="Tahoma"/>
              </a:rPr>
              <a:t> </a:t>
            </a:r>
            <a:r>
              <a:rPr lang="vi-VN" sz="2000" dirty="0" err="1">
                <a:latin typeface="Tahoma"/>
                <a:ea typeface="Tahoma"/>
                <a:cs typeface="Tahoma"/>
              </a:rPr>
              <a:t>liệu</a:t>
            </a:r>
            <a:r>
              <a:rPr lang="vi-VN" sz="2000" dirty="0">
                <a:latin typeface="Tahoma"/>
                <a:ea typeface="Tahoma"/>
                <a:cs typeface="Tahoma"/>
              </a:rPr>
              <a:t> </a:t>
            </a:r>
            <a:r>
              <a:rPr lang="vi-VN" sz="2000" dirty="0" err="1">
                <a:latin typeface="Tahoma"/>
                <a:ea typeface="Tahoma"/>
                <a:cs typeface="Tahoma"/>
              </a:rPr>
              <a:t>mạng</a:t>
            </a:r>
            <a:r>
              <a:rPr lang="vi-VN" sz="2000" dirty="0">
                <a:latin typeface="Tahoma"/>
                <a:ea typeface="Tahoma"/>
                <a:cs typeface="Tahoma"/>
              </a:rPr>
              <a:t> </a:t>
            </a:r>
            <a:r>
              <a:rPr lang="vi-VN" sz="2000" dirty="0" err="1">
                <a:latin typeface="Tahoma"/>
                <a:ea typeface="Tahoma"/>
                <a:cs typeface="Tahoma"/>
              </a:rPr>
              <a:t>bắt</a:t>
            </a:r>
            <a:r>
              <a:rPr lang="vi-VN" sz="2000" dirty="0">
                <a:latin typeface="Tahoma"/>
                <a:ea typeface="Tahoma"/>
                <a:cs typeface="Tahoma"/>
              </a:rPr>
              <a:t> </a:t>
            </a:r>
            <a:r>
              <a:rPr lang="vi-VN" sz="2000" dirty="0" err="1">
                <a:latin typeface="Tahoma"/>
                <a:ea typeface="Tahoma"/>
                <a:cs typeface="Tahoma"/>
              </a:rPr>
              <a:t>được</a:t>
            </a:r>
            <a:r>
              <a:rPr lang="vi-VN" sz="2000" dirty="0">
                <a:latin typeface="Tahoma"/>
                <a:ea typeface="Tahoma"/>
                <a:cs typeface="Tahoma"/>
              </a:rPr>
              <a:t> </a:t>
            </a:r>
            <a:r>
              <a:rPr lang="vi-VN" sz="2000" dirty="0" err="1">
                <a:latin typeface="Tahoma"/>
                <a:ea typeface="Tahoma"/>
                <a:cs typeface="Tahoma"/>
              </a:rPr>
              <a:t>có</a:t>
            </a:r>
            <a:r>
              <a:rPr lang="vi-VN" sz="2000" dirty="0">
                <a:latin typeface="Tahoma"/>
                <a:ea typeface="Tahoma"/>
                <a:cs typeface="Tahoma"/>
              </a:rPr>
              <a:t> </a:t>
            </a:r>
            <a:r>
              <a:rPr lang="vi-VN" sz="2000" dirty="0" err="1">
                <a:latin typeface="Tahoma"/>
                <a:ea typeface="Tahoma"/>
                <a:cs typeface="Tahoma"/>
              </a:rPr>
              <a:t>thể</a:t>
            </a:r>
            <a:r>
              <a:rPr lang="vi-VN" sz="2000" dirty="0">
                <a:latin typeface="Tahoma"/>
                <a:ea typeface="Tahoma"/>
                <a:cs typeface="Tahoma"/>
              </a:rPr>
              <a:t> </a:t>
            </a:r>
            <a:r>
              <a:rPr lang="vi-VN" sz="2000" dirty="0" err="1">
                <a:latin typeface="Tahoma"/>
                <a:ea typeface="Tahoma"/>
                <a:cs typeface="Tahoma"/>
              </a:rPr>
              <a:t>mở</a:t>
            </a:r>
            <a:r>
              <a:rPr lang="vi-VN" sz="2000" dirty="0">
                <a:latin typeface="Tahoma"/>
                <a:ea typeface="Tahoma"/>
                <a:cs typeface="Tahoma"/>
              </a:rPr>
              <a:t> xem qua GUI </a:t>
            </a:r>
            <a:r>
              <a:rPr lang="vi-VN" sz="2000" dirty="0" err="1">
                <a:latin typeface="Tahoma"/>
                <a:ea typeface="Tahoma"/>
                <a:cs typeface="Tahoma"/>
              </a:rPr>
              <a:t>hoặc</a:t>
            </a:r>
            <a:r>
              <a:rPr lang="vi-VN" sz="2000" dirty="0">
                <a:latin typeface="Tahoma"/>
                <a:ea typeface="Tahoma"/>
                <a:cs typeface="Tahoma"/>
              </a:rPr>
              <a:t> qua </a:t>
            </a:r>
            <a:r>
              <a:rPr lang="vi-VN" sz="2000" dirty="0" err="1">
                <a:latin typeface="Tahoma"/>
                <a:ea typeface="Tahoma"/>
                <a:cs typeface="Tahoma"/>
              </a:rPr>
              <a:t>tiện</a:t>
            </a:r>
            <a:r>
              <a:rPr lang="vi-VN" sz="2000" dirty="0">
                <a:latin typeface="Tahoma"/>
                <a:ea typeface="Tahoma"/>
                <a:cs typeface="Tahoma"/>
              </a:rPr>
              <a:t> </a:t>
            </a:r>
            <a:r>
              <a:rPr lang="vi-VN" sz="2000" dirty="0" err="1">
                <a:latin typeface="Tahoma"/>
                <a:ea typeface="Tahoma"/>
                <a:cs typeface="Tahoma"/>
              </a:rPr>
              <a:t>ích</a:t>
            </a:r>
            <a:r>
              <a:rPr lang="vi-VN" sz="2000" dirty="0">
                <a:latin typeface="Tahoma"/>
                <a:ea typeface="Tahoma"/>
                <a:cs typeface="Tahoma"/>
              </a:rPr>
              <a:t> </a:t>
            </a:r>
            <a:r>
              <a:rPr lang="vi-VN" sz="2000" dirty="0" err="1">
                <a:latin typeface="Tahoma"/>
                <a:ea typeface="Tahoma"/>
                <a:cs typeface="Tahoma"/>
              </a:rPr>
              <a:t>TShark</a:t>
            </a:r>
            <a:r>
              <a:rPr lang="vi-VN" sz="2000" dirty="0">
                <a:latin typeface="Tahoma"/>
                <a:ea typeface="Tahoma"/>
                <a:cs typeface="Tahoma"/>
              </a:rPr>
              <a:t> ở </a:t>
            </a:r>
            <a:r>
              <a:rPr lang="vi-VN" sz="2000" dirty="0" err="1">
                <a:latin typeface="Tahoma"/>
                <a:ea typeface="Tahoma"/>
                <a:cs typeface="Tahoma"/>
              </a:rPr>
              <a:t>chế</a:t>
            </a:r>
            <a:r>
              <a:rPr lang="vi-VN" sz="2000" dirty="0">
                <a:latin typeface="Tahoma"/>
                <a:ea typeface="Tahoma"/>
                <a:cs typeface="Tahoma"/>
              </a:rPr>
              <a:t> </a:t>
            </a:r>
            <a:r>
              <a:rPr lang="vi-VN" sz="2000" dirty="0" err="1">
                <a:latin typeface="Tahoma"/>
                <a:ea typeface="Tahoma"/>
                <a:cs typeface="Tahoma"/>
              </a:rPr>
              <a:t>độ</a:t>
            </a:r>
            <a:r>
              <a:rPr lang="vi-VN" sz="2000" dirty="0">
                <a:latin typeface="Tahoma"/>
                <a:ea typeface="Tahoma"/>
                <a:cs typeface="Tahoma"/>
              </a:rPr>
              <a:t> TTY</a:t>
            </a:r>
          </a:p>
          <a:p>
            <a:pPr marL="214313" indent="-214313">
              <a:buFont typeface="Arial" panose="020B0604020202020204" pitchFamily="34" charset="0"/>
              <a:buChar char="•"/>
            </a:pPr>
            <a:r>
              <a:rPr lang="vi-VN" sz="2000" dirty="0" err="1">
                <a:latin typeface="Tahoma"/>
                <a:ea typeface="Tahoma"/>
                <a:cs typeface="Tahoma"/>
              </a:rPr>
              <a:t>Đọc</a:t>
            </a:r>
            <a:r>
              <a:rPr lang="vi-VN" sz="2000" dirty="0">
                <a:latin typeface="Tahoma"/>
                <a:ea typeface="Tahoma"/>
                <a:cs typeface="Tahoma"/>
              </a:rPr>
              <a:t>/ghi </a:t>
            </a:r>
            <a:r>
              <a:rPr lang="vi-VN" sz="2000" dirty="0" err="1">
                <a:latin typeface="Tahoma"/>
                <a:ea typeface="Tahoma"/>
                <a:cs typeface="Tahoma"/>
              </a:rPr>
              <a:t>nhiều</a:t>
            </a:r>
            <a:r>
              <a:rPr lang="vi-VN" sz="2000" dirty="0">
                <a:latin typeface="Tahoma"/>
                <a:ea typeface="Tahoma"/>
                <a:cs typeface="Tahoma"/>
              </a:rPr>
              <a:t> </a:t>
            </a:r>
            <a:r>
              <a:rPr lang="vi-VN" sz="2000" dirty="0" err="1">
                <a:latin typeface="Tahoma"/>
                <a:ea typeface="Tahoma"/>
                <a:cs typeface="Tahoma"/>
              </a:rPr>
              <a:t>định</a:t>
            </a:r>
            <a:r>
              <a:rPr lang="vi-VN" sz="2000" dirty="0">
                <a:latin typeface="Tahoma"/>
                <a:ea typeface="Tahoma"/>
                <a:cs typeface="Tahoma"/>
              </a:rPr>
              <a:t> </a:t>
            </a:r>
            <a:r>
              <a:rPr lang="vi-VN" sz="2000" dirty="0" err="1">
                <a:latin typeface="Tahoma"/>
                <a:ea typeface="Tahoma"/>
                <a:cs typeface="Tahoma"/>
              </a:rPr>
              <a:t>dạng</a:t>
            </a:r>
            <a:r>
              <a:rPr lang="vi-VN" sz="2000" dirty="0">
                <a:latin typeface="Tahoma"/>
                <a:ea typeface="Tahoma"/>
                <a:cs typeface="Tahoma"/>
              </a:rPr>
              <a:t> </a:t>
            </a:r>
            <a:r>
              <a:rPr lang="vi-VN" sz="2000" dirty="0" err="1">
                <a:latin typeface="Tahoma"/>
                <a:ea typeface="Tahoma"/>
                <a:cs typeface="Tahoma"/>
              </a:rPr>
              <a:t>tệp</a:t>
            </a:r>
            <a:r>
              <a:rPr lang="vi-VN" sz="2000" dirty="0">
                <a:latin typeface="Tahoma"/>
                <a:ea typeface="Tahoma"/>
                <a:cs typeface="Tahoma"/>
              </a:rPr>
              <a:t> </a:t>
            </a:r>
            <a:r>
              <a:rPr lang="vi-VN" sz="2000" dirty="0" err="1">
                <a:latin typeface="Tahoma"/>
                <a:ea typeface="Tahoma"/>
                <a:cs typeface="Tahoma"/>
              </a:rPr>
              <a:t>khác</a:t>
            </a:r>
            <a:r>
              <a:rPr lang="vi-VN" sz="2000" dirty="0">
                <a:latin typeface="Tahoma"/>
                <a:ea typeface="Tahoma"/>
                <a:cs typeface="Tahoma"/>
              </a:rPr>
              <a:t> nhau</a:t>
            </a:r>
          </a:p>
          <a:p>
            <a:pPr marL="214313" indent="-214313">
              <a:buFont typeface="Arial" panose="020B0604020202020204" pitchFamily="34" charset="0"/>
              <a:buChar char="•"/>
            </a:pPr>
            <a:r>
              <a:rPr lang="vi-VN" sz="2000" dirty="0" err="1">
                <a:latin typeface="Tahoma"/>
                <a:ea typeface="Tahoma"/>
                <a:cs typeface="Tahoma"/>
              </a:rPr>
              <a:t>Tệp</a:t>
            </a:r>
            <a:r>
              <a:rPr lang="vi-VN" sz="2000" dirty="0">
                <a:latin typeface="Tahoma"/>
                <a:ea typeface="Tahoma"/>
                <a:cs typeface="Tahoma"/>
              </a:rPr>
              <a:t> tin </a:t>
            </a:r>
            <a:r>
              <a:rPr lang="vi-VN" sz="2000" dirty="0" err="1">
                <a:latin typeface="Tahoma"/>
                <a:ea typeface="Tahoma"/>
                <a:cs typeface="Tahoma"/>
              </a:rPr>
              <a:t>nén</a:t>
            </a:r>
            <a:r>
              <a:rPr lang="vi-VN" sz="2000" dirty="0">
                <a:latin typeface="Tahoma"/>
                <a:ea typeface="Tahoma"/>
                <a:cs typeface="Tahoma"/>
              </a:rPr>
              <a:t> </a:t>
            </a:r>
            <a:r>
              <a:rPr lang="vi-VN" sz="2000" dirty="0" err="1">
                <a:latin typeface="Tahoma"/>
                <a:ea typeface="Tahoma"/>
                <a:cs typeface="Tahoma"/>
              </a:rPr>
              <a:t>bằng</a:t>
            </a:r>
            <a:r>
              <a:rPr lang="vi-VN" sz="2000" dirty="0">
                <a:latin typeface="Tahoma"/>
                <a:ea typeface="Tahoma"/>
                <a:cs typeface="Tahoma"/>
              </a:rPr>
              <a:t> </a:t>
            </a:r>
            <a:r>
              <a:rPr lang="vi-VN" sz="2000" dirty="0" err="1">
                <a:latin typeface="Tahoma"/>
                <a:ea typeface="Tahoma"/>
                <a:cs typeface="Tahoma"/>
              </a:rPr>
              <a:t>gzip</a:t>
            </a:r>
            <a:r>
              <a:rPr lang="vi-VN" sz="2000" dirty="0">
                <a:latin typeface="Tahoma"/>
                <a:ea typeface="Tahoma"/>
                <a:cs typeface="Tahoma"/>
              </a:rPr>
              <a:t> </a:t>
            </a:r>
            <a:r>
              <a:rPr lang="vi-VN" sz="2000" dirty="0" err="1">
                <a:latin typeface="Tahoma"/>
                <a:ea typeface="Tahoma"/>
                <a:cs typeface="Tahoma"/>
              </a:rPr>
              <a:t>có</a:t>
            </a:r>
            <a:r>
              <a:rPr lang="vi-VN" sz="2000" dirty="0">
                <a:latin typeface="Tahoma"/>
                <a:ea typeface="Tahoma"/>
                <a:cs typeface="Tahoma"/>
              </a:rPr>
              <a:t> </a:t>
            </a:r>
            <a:r>
              <a:rPr lang="vi-VN" sz="2000" dirty="0" err="1">
                <a:latin typeface="Tahoma"/>
                <a:ea typeface="Tahoma"/>
                <a:cs typeface="Tahoma"/>
              </a:rPr>
              <a:t>thể</a:t>
            </a:r>
            <a:r>
              <a:rPr lang="vi-VN" sz="2000" dirty="0">
                <a:latin typeface="Tahoma"/>
                <a:ea typeface="Tahoma"/>
                <a:cs typeface="Tahoma"/>
              </a:rPr>
              <a:t> </a:t>
            </a:r>
            <a:r>
              <a:rPr lang="vi-VN" sz="2000" dirty="0" err="1">
                <a:latin typeface="Tahoma"/>
                <a:ea typeface="Tahoma"/>
                <a:cs typeface="Tahoma"/>
              </a:rPr>
              <a:t>được</a:t>
            </a:r>
            <a:r>
              <a:rPr lang="vi-VN" sz="2000" dirty="0">
                <a:latin typeface="Tahoma"/>
                <a:ea typeface="Tahoma"/>
                <a:cs typeface="Tahoma"/>
              </a:rPr>
              <a:t> </a:t>
            </a:r>
            <a:r>
              <a:rPr lang="vi-VN" sz="2000" dirty="0" err="1">
                <a:latin typeface="Tahoma"/>
                <a:ea typeface="Tahoma"/>
                <a:cs typeface="Tahoma"/>
              </a:rPr>
              <a:t>giải</a:t>
            </a:r>
            <a:r>
              <a:rPr lang="vi-VN" sz="2000" dirty="0">
                <a:latin typeface="Tahoma"/>
                <a:ea typeface="Tahoma"/>
                <a:cs typeface="Tahoma"/>
              </a:rPr>
              <a:t> </a:t>
            </a:r>
            <a:r>
              <a:rPr lang="vi-VN" sz="2000" dirty="0" err="1">
                <a:latin typeface="Tahoma"/>
                <a:ea typeface="Tahoma"/>
                <a:cs typeface="Tahoma"/>
              </a:rPr>
              <a:t>nén</a:t>
            </a:r>
            <a:r>
              <a:rPr lang="vi-VN" sz="2000" dirty="0">
                <a:latin typeface="Tahoma"/>
                <a:ea typeface="Tahoma"/>
                <a:cs typeface="Tahoma"/>
              </a:rPr>
              <a:t> ngay </a:t>
            </a:r>
            <a:r>
              <a:rPr lang="vi-VN" sz="2000" dirty="0" err="1">
                <a:latin typeface="Tahoma"/>
                <a:ea typeface="Tahoma"/>
                <a:cs typeface="Tahoma"/>
              </a:rPr>
              <a:t>lập</a:t>
            </a:r>
            <a:r>
              <a:rPr lang="vi-VN" sz="2000" dirty="0">
                <a:latin typeface="Tahoma"/>
                <a:ea typeface="Tahoma"/>
                <a:cs typeface="Tahoma"/>
              </a:rPr>
              <a:t> </a:t>
            </a:r>
            <a:r>
              <a:rPr lang="vi-VN" sz="2000" dirty="0" err="1">
                <a:latin typeface="Tahoma"/>
                <a:ea typeface="Tahoma"/>
                <a:cs typeface="Tahoma"/>
              </a:rPr>
              <a:t>tức</a:t>
            </a:r>
            <a:endParaRPr lang="vi-VN" sz="2000" dirty="0">
              <a:latin typeface="Tahoma"/>
              <a:ea typeface="Tahoma"/>
              <a:cs typeface="Tahoma"/>
            </a:endParaRPr>
          </a:p>
          <a:p>
            <a:pPr marL="214313" indent="-214313">
              <a:buFont typeface="Arial" panose="020B0604020202020204" pitchFamily="34" charset="0"/>
              <a:buChar char="•"/>
            </a:pPr>
            <a:r>
              <a:rPr lang="vi-VN" sz="2000" dirty="0" err="1">
                <a:latin typeface="Tahoma"/>
                <a:ea typeface="Tahoma"/>
                <a:cs typeface="Tahoma"/>
              </a:rPr>
              <a:t>Hỗ</a:t>
            </a:r>
            <a:r>
              <a:rPr lang="vi-VN" sz="2000" dirty="0">
                <a:latin typeface="Tahoma"/>
                <a:ea typeface="Tahoma"/>
                <a:cs typeface="Tahoma"/>
              </a:rPr>
              <a:t> </a:t>
            </a:r>
            <a:r>
              <a:rPr lang="vi-VN" sz="2000" dirty="0" err="1">
                <a:latin typeface="Tahoma"/>
                <a:ea typeface="Tahoma"/>
                <a:cs typeface="Tahoma"/>
              </a:rPr>
              <a:t>trợ</a:t>
            </a:r>
            <a:r>
              <a:rPr lang="vi-VN" sz="2000" dirty="0">
                <a:latin typeface="Tahoma"/>
                <a:ea typeface="Tahoma"/>
                <a:cs typeface="Tahoma"/>
              </a:rPr>
              <a:t> </a:t>
            </a:r>
            <a:r>
              <a:rPr lang="vi-VN" sz="2000" dirty="0" err="1">
                <a:latin typeface="Tahoma"/>
                <a:ea typeface="Tahoma"/>
                <a:cs typeface="Tahoma"/>
              </a:rPr>
              <a:t>giải</a:t>
            </a:r>
            <a:r>
              <a:rPr lang="vi-VN" sz="2000" dirty="0">
                <a:latin typeface="Tahoma"/>
                <a:ea typeface="Tahoma"/>
                <a:cs typeface="Tahoma"/>
              </a:rPr>
              <a:t> </a:t>
            </a:r>
            <a:r>
              <a:rPr lang="vi-VN" sz="2000" dirty="0" err="1">
                <a:latin typeface="Tahoma"/>
                <a:ea typeface="Tahoma"/>
                <a:cs typeface="Tahoma"/>
              </a:rPr>
              <a:t>mã</a:t>
            </a:r>
            <a:r>
              <a:rPr lang="vi-VN" sz="2000" dirty="0">
                <a:latin typeface="Tahoma"/>
                <a:ea typeface="Tahoma"/>
                <a:cs typeface="Tahoma"/>
              </a:rPr>
              <a:t> </a:t>
            </a:r>
            <a:r>
              <a:rPr lang="vi-VN" sz="2000" dirty="0" err="1">
                <a:latin typeface="Tahoma"/>
                <a:ea typeface="Tahoma"/>
                <a:cs typeface="Tahoma"/>
              </a:rPr>
              <a:t>nhiều</a:t>
            </a:r>
            <a:r>
              <a:rPr lang="vi-VN" sz="2000" dirty="0">
                <a:latin typeface="Tahoma"/>
                <a:ea typeface="Tahoma"/>
                <a:cs typeface="Tahoma"/>
              </a:rPr>
              <a:t> giao </a:t>
            </a:r>
            <a:r>
              <a:rPr lang="vi-VN" sz="2000" dirty="0" err="1">
                <a:latin typeface="Tahoma"/>
                <a:ea typeface="Tahoma"/>
                <a:cs typeface="Tahoma"/>
              </a:rPr>
              <a:t>thức</a:t>
            </a:r>
            <a:r>
              <a:rPr lang="vi-VN" sz="2000" dirty="0">
                <a:latin typeface="Tahoma"/>
                <a:ea typeface="Tahoma"/>
                <a:cs typeface="Tahoma"/>
              </a:rPr>
              <a:t> như SSL/TLS, WEP, </a:t>
            </a:r>
            <a:r>
              <a:rPr lang="vi-VN" sz="2000" dirty="0" err="1">
                <a:latin typeface="Tahoma"/>
                <a:ea typeface="Tahoma"/>
                <a:cs typeface="Tahoma"/>
              </a:rPr>
              <a:t>IPsec</a:t>
            </a:r>
            <a:r>
              <a:rPr lang="vi-VN" sz="2000" dirty="0">
                <a:latin typeface="Tahoma"/>
                <a:ea typeface="Tahoma"/>
                <a:cs typeface="Tahoma"/>
              </a:rPr>
              <a:t>, SNMPv3, ISAKMP, </a:t>
            </a:r>
            <a:r>
              <a:rPr lang="vi-VN" sz="2000" dirty="0" err="1">
                <a:latin typeface="Tahoma"/>
                <a:ea typeface="Tahoma"/>
                <a:cs typeface="Tahoma"/>
              </a:rPr>
              <a:t>Kerberos</a:t>
            </a:r>
            <a:r>
              <a:rPr lang="vi-VN" sz="2000" dirty="0">
                <a:latin typeface="Tahoma"/>
                <a:ea typeface="Tahoma"/>
                <a:cs typeface="Tahoma"/>
              </a:rPr>
              <a:t>, </a:t>
            </a:r>
            <a:r>
              <a:rPr lang="vi-VN" sz="2000" dirty="0" err="1">
                <a:latin typeface="Tahoma"/>
                <a:ea typeface="Tahoma"/>
                <a:cs typeface="Tahoma"/>
              </a:rPr>
              <a:t>và</a:t>
            </a:r>
            <a:r>
              <a:rPr lang="vi-VN" sz="2000" dirty="0">
                <a:latin typeface="Tahoma"/>
                <a:ea typeface="Tahoma"/>
                <a:cs typeface="Tahoma"/>
              </a:rPr>
              <a:t> WPA/WPA2.</a:t>
            </a:r>
          </a:p>
        </p:txBody>
      </p:sp>
      <p:pic>
        <p:nvPicPr>
          <p:cNvPr id="14" name="Picture 13">
            <a:extLst>
              <a:ext uri="{FF2B5EF4-FFF2-40B4-BE49-F238E27FC236}">
                <a16:creationId xmlns:a16="http://schemas.microsoft.com/office/drawing/2014/main" id="{3F82B596-EADA-4B76-82A6-9F2F678049B9}"/>
              </a:ext>
            </a:extLst>
          </p:cNvPr>
          <p:cNvPicPr>
            <a:picLocks noChangeAspect="1"/>
          </p:cNvPicPr>
          <p:nvPr/>
        </p:nvPicPr>
        <p:blipFill>
          <a:blip r:embed="rId2"/>
          <a:stretch>
            <a:fillRect/>
          </a:stretch>
        </p:blipFill>
        <p:spPr>
          <a:xfrm>
            <a:off x="3040432" y="5772936"/>
            <a:ext cx="3063136" cy="950393"/>
          </a:xfrm>
          <a:prstGeom prst="rect">
            <a:avLst/>
          </a:prstGeom>
        </p:spPr>
      </p:pic>
    </p:spTree>
    <p:extLst>
      <p:ext uri="{BB962C8B-B14F-4D97-AF65-F5344CB8AC3E}">
        <p14:creationId xmlns:p14="http://schemas.microsoft.com/office/powerpoint/2010/main" val="233408242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Wireshark: Screenshot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72</a:t>
            </a:fld>
            <a:endParaRPr lang="ru-RU">
              <a:latin typeface="Calibri"/>
            </a:endParaRPr>
          </a:p>
        </p:txBody>
      </p:sp>
      <p:pic>
        <p:nvPicPr>
          <p:cNvPr id="4" name="Picture 3"/>
          <p:cNvPicPr>
            <a:picLocks noChangeAspect="1"/>
          </p:cNvPicPr>
          <p:nvPr/>
        </p:nvPicPr>
        <p:blipFill>
          <a:blip r:embed="rId2"/>
          <a:stretch>
            <a:fillRect/>
          </a:stretch>
        </p:blipFill>
        <p:spPr>
          <a:xfrm>
            <a:off x="1410976" y="960329"/>
            <a:ext cx="6322047" cy="5002454"/>
          </a:xfrm>
          <a:prstGeom prst="rect">
            <a:avLst/>
          </a:prstGeom>
        </p:spPr>
      </p:pic>
    </p:spTree>
    <p:extLst>
      <p:ext uri="{BB962C8B-B14F-4D97-AF65-F5344CB8AC3E}">
        <p14:creationId xmlns:p14="http://schemas.microsoft.com/office/powerpoint/2010/main" val="302902848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26126" y="0"/>
            <a:ext cx="9144000" cy="693047"/>
          </a:xfrm>
        </p:spPr>
        <p:txBody>
          <a:bodyPr/>
          <a:lstStyle/>
          <a:p>
            <a:pPr algn="ctr"/>
            <a:r>
              <a:rPr lang="pl-PL" sz="3200" dirty="0">
                <a:latin typeface="Arial Narrow"/>
              </a:rPr>
              <a:t>Argus - Audit Record Generation and Utilization System</a:t>
            </a:r>
            <a:endParaRPr lang="vi-VN" sz="3200"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73</a:t>
            </a:fld>
            <a:endParaRPr lang="ru-RU">
              <a:latin typeface="Calibri"/>
            </a:endParaRPr>
          </a:p>
        </p:txBody>
      </p:sp>
      <p:pic>
        <p:nvPicPr>
          <p:cNvPr id="4" name="Picture 3"/>
          <p:cNvPicPr>
            <a:picLocks noChangeAspect="1"/>
          </p:cNvPicPr>
          <p:nvPr/>
        </p:nvPicPr>
        <p:blipFill>
          <a:blip r:embed="rId2"/>
          <a:stretch>
            <a:fillRect/>
          </a:stretch>
        </p:blipFill>
        <p:spPr>
          <a:xfrm>
            <a:off x="3753056" y="5930610"/>
            <a:ext cx="1637887" cy="752162"/>
          </a:xfrm>
          <a:prstGeom prst="rect">
            <a:avLst/>
          </a:prstGeom>
        </p:spPr>
      </p:pic>
      <p:graphicFrame>
        <p:nvGraphicFramePr>
          <p:cNvPr id="11" name="Diagram 10">
            <a:extLst>
              <a:ext uri="{FF2B5EF4-FFF2-40B4-BE49-F238E27FC236}">
                <a16:creationId xmlns:a16="http://schemas.microsoft.com/office/drawing/2014/main" id="{3E57466D-2EC1-4781-8385-67920C4123F3}"/>
              </a:ext>
            </a:extLst>
          </p:cNvPr>
          <p:cNvGraphicFramePr/>
          <p:nvPr/>
        </p:nvGraphicFramePr>
        <p:xfrm>
          <a:off x="865796" y="962079"/>
          <a:ext cx="7412406" cy="49338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607148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31624"/>
            <a:ext cx="9144000" cy="652665"/>
          </a:xfrm>
        </p:spPr>
        <p:txBody>
          <a:bodyPr/>
          <a:lstStyle/>
          <a:p>
            <a:pPr algn="ctr"/>
            <a:r>
              <a:rPr lang="pl-PL" dirty="0">
                <a:latin typeface="Arial Narrow"/>
              </a:rPr>
              <a:t>Snort (http://www.snort.org)</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74</a:t>
            </a:fld>
            <a:endParaRPr lang="ru-RU">
              <a:latin typeface="Calibri"/>
            </a:endParaRPr>
          </a:p>
        </p:txBody>
      </p:sp>
      <p:pic>
        <p:nvPicPr>
          <p:cNvPr id="3" name="Picture 2"/>
          <p:cNvPicPr>
            <a:picLocks noChangeAspect="1"/>
          </p:cNvPicPr>
          <p:nvPr/>
        </p:nvPicPr>
        <p:blipFill>
          <a:blip r:embed="rId2"/>
          <a:stretch>
            <a:fillRect/>
          </a:stretch>
        </p:blipFill>
        <p:spPr>
          <a:xfrm>
            <a:off x="3875793" y="5940670"/>
            <a:ext cx="1392412" cy="835106"/>
          </a:xfrm>
          <a:prstGeom prst="rect">
            <a:avLst/>
          </a:prstGeom>
        </p:spPr>
      </p:pic>
      <p:graphicFrame>
        <p:nvGraphicFramePr>
          <p:cNvPr id="11" name="Diagram 10">
            <a:extLst>
              <a:ext uri="{FF2B5EF4-FFF2-40B4-BE49-F238E27FC236}">
                <a16:creationId xmlns:a16="http://schemas.microsoft.com/office/drawing/2014/main" id="{8A216A54-BCB5-48E3-AF5D-AA5519523120}"/>
              </a:ext>
            </a:extLst>
          </p:cNvPr>
          <p:cNvGraphicFramePr/>
          <p:nvPr/>
        </p:nvGraphicFramePr>
        <p:xfrm>
          <a:off x="865796" y="962079"/>
          <a:ext cx="7412406" cy="49338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321607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420093" y="960329"/>
            <a:ext cx="6312929" cy="5002453"/>
          </a:xfrm>
          <a:prstGeom prst="rect">
            <a:avLst/>
          </a:prstGeom>
        </p:spPr>
      </p:pic>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Snort: Screenshot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75</a:t>
            </a:fld>
            <a:endParaRPr lang="ru-RU">
              <a:latin typeface="Calibri"/>
            </a:endParaRPr>
          </a:p>
        </p:txBody>
      </p:sp>
    </p:spTree>
    <p:extLst>
      <p:ext uri="{BB962C8B-B14F-4D97-AF65-F5344CB8AC3E}">
        <p14:creationId xmlns:p14="http://schemas.microsoft.com/office/powerpoint/2010/main" val="19057222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D3246A1-954E-4B5B-B911-A307EAE1E8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0708" y="1356685"/>
            <a:ext cx="2242582" cy="2242582"/>
          </a:xfrm>
          <a:prstGeom prst="rect">
            <a:avLst/>
          </a:prstGeom>
        </p:spPr>
      </p:pic>
      <p:sp>
        <p:nvSpPr>
          <p:cNvPr id="4" name="Slide Number Placeholder 3"/>
          <p:cNvSpPr>
            <a:spLocks noGrp="1"/>
          </p:cNvSpPr>
          <p:nvPr>
            <p:ph type="sldNum" sz="quarter" idx="12"/>
          </p:nvPr>
        </p:nvSpPr>
        <p:spPr/>
        <p:txBody>
          <a:bodyPr/>
          <a:lstStyle/>
          <a:p>
            <a:fld id="{3E15BD7C-E074-4D4A-84C3-500EE5B9C190}" type="slidenum">
              <a:rPr lang="ru-RU" smtClean="0"/>
              <a:pPr/>
              <a:t>76</a:t>
            </a:fld>
            <a:endParaRPr lang="ru-RU"/>
          </a:p>
        </p:txBody>
      </p:sp>
      <p:sp>
        <p:nvSpPr>
          <p:cNvPr id="5" name="Rectangle: Rounded Corners 19">
            <a:extLst>
              <a:ext uri="{FF2B5EF4-FFF2-40B4-BE49-F238E27FC236}">
                <a16:creationId xmlns:a16="http://schemas.microsoft.com/office/drawing/2014/main" id="{831CB6E7-D9E5-4F5E-970F-51D0E70DF5F1}"/>
              </a:ext>
            </a:extLst>
          </p:cNvPr>
          <p:cNvSpPr txBox="1">
            <a:spLocks/>
          </p:cNvSpPr>
          <p:nvPr/>
        </p:nvSpPr>
        <p:spPr>
          <a:xfrm>
            <a:off x="815140" y="3624513"/>
            <a:ext cx="7513721" cy="709864"/>
          </a:xfrm>
          <a:prstGeom prst="round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6000" b="1" kern="1200" baseline="0">
                <a:solidFill>
                  <a:srgbClr val="FF0000"/>
                </a:solidFill>
                <a:latin typeface="Arial Narrow" pitchFamily="34" charset="0"/>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3600" dirty="0"/>
              <a:t>Network Protection Tools</a:t>
            </a:r>
            <a:endParaRPr lang="en-US" sz="3600" b="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481082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26128" y="-1"/>
            <a:ext cx="9144000" cy="782663"/>
          </a:xfrm>
        </p:spPr>
        <p:txBody>
          <a:bodyPr/>
          <a:lstStyle/>
          <a:p>
            <a:pPr algn="ctr"/>
            <a:r>
              <a:rPr lang="pl-PL" dirty="0">
                <a:latin typeface="Arial Narrow"/>
              </a:rPr>
              <a:t>Iptables (http://www.netfilter.org)</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77</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685798" y="891242"/>
            <a:ext cx="7720148" cy="782989"/>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algn="just"/>
            <a:r>
              <a:rPr lang="vi-VN" b="1" dirty="0" err="1">
                <a:latin typeface="Tahoma"/>
                <a:ea typeface="Tahoma"/>
                <a:cs typeface="Tahoma"/>
              </a:rPr>
              <a:t>iptables</a:t>
            </a:r>
            <a:r>
              <a:rPr lang="vi-VN" dirty="0">
                <a:latin typeface="Tahoma"/>
                <a:ea typeface="Tahoma"/>
                <a:cs typeface="Tahoma"/>
              </a:rPr>
              <a:t> </a:t>
            </a:r>
            <a:r>
              <a:rPr lang="vi-VN" dirty="0" err="1">
                <a:latin typeface="Tahoma"/>
                <a:ea typeface="Tahoma"/>
                <a:cs typeface="Tahoma"/>
              </a:rPr>
              <a:t>là</a:t>
            </a:r>
            <a:r>
              <a:rPr lang="vi-VN" dirty="0">
                <a:latin typeface="Tahoma"/>
                <a:ea typeface="Tahoma"/>
                <a:cs typeface="Tahoma"/>
              </a:rPr>
              <a:t> chương </a:t>
            </a:r>
            <a:r>
              <a:rPr lang="vi-VN" dirty="0" err="1">
                <a:latin typeface="Tahoma"/>
                <a:ea typeface="Tahoma"/>
                <a:cs typeface="Tahoma"/>
              </a:rPr>
              <a:t>trình</a:t>
            </a:r>
            <a:r>
              <a:rPr lang="vi-VN" dirty="0">
                <a:latin typeface="Tahoma"/>
                <a:ea typeface="Tahoma"/>
                <a:cs typeface="Tahoma"/>
              </a:rPr>
              <a:t> </a:t>
            </a:r>
            <a:r>
              <a:rPr lang="vi-VN" dirty="0" err="1">
                <a:latin typeface="Tahoma"/>
                <a:ea typeface="Tahoma"/>
                <a:cs typeface="Tahoma"/>
              </a:rPr>
              <a:t>dòng</a:t>
            </a:r>
            <a:r>
              <a:rPr lang="vi-VN" dirty="0">
                <a:latin typeface="Tahoma"/>
                <a:ea typeface="Tahoma"/>
                <a:cs typeface="Tahoma"/>
              </a:rPr>
              <a:t> </a:t>
            </a:r>
            <a:r>
              <a:rPr lang="vi-VN" dirty="0" err="1">
                <a:latin typeface="Tahoma"/>
                <a:ea typeface="Tahoma"/>
                <a:cs typeface="Tahoma"/>
              </a:rPr>
              <a:t>lệnh</a:t>
            </a:r>
            <a:r>
              <a:rPr lang="vi-VN" dirty="0">
                <a:latin typeface="Tahoma"/>
                <a:ea typeface="Tahoma"/>
                <a:cs typeface="Tahoma"/>
              </a:rPr>
              <a:t> trên </a:t>
            </a:r>
            <a:r>
              <a:rPr lang="vi-VN" dirty="0" err="1">
                <a:latin typeface="Tahoma"/>
                <a:ea typeface="Tahoma"/>
                <a:cs typeface="Tahoma"/>
              </a:rPr>
              <a:t>userspace</a:t>
            </a:r>
            <a:r>
              <a:rPr lang="vi-VN" dirty="0">
                <a:latin typeface="Tahoma"/>
                <a:ea typeface="Tahoma"/>
                <a:cs typeface="Tahoma"/>
              </a:rPr>
              <a:t>, </a:t>
            </a:r>
            <a:r>
              <a:rPr lang="vi-VN" dirty="0" err="1">
                <a:latin typeface="Tahoma"/>
                <a:ea typeface="Tahoma"/>
                <a:cs typeface="Tahoma"/>
              </a:rPr>
              <a:t>được</a:t>
            </a:r>
            <a:r>
              <a:rPr lang="vi-VN" dirty="0">
                <a:latin typeface="Tahoma"/>
                <a:ea typeface="Tahoma"/>
                <a:cs typeface="Tahoma"/>
              </a:rPr>
              <a:t> </a:t>
            </a:r>
            <a:r>
              <a:rPr lang="vi-VN" dirty="0" err="1">
                <a:latin typeface="Tahoma"/>
                <a:ea typeface="Tahoma"/>
                <a:cs typeface="Tahoma"/>
              </a:rPr>
              <a:t>sử</a:t>
            </a:r>
            <a:r>
              <a:rPr lang="vi-VN" dirty="0">
                <a:latin typeface="Tahoma"/>
                <a:ea typeface="Tahoma"/>
                <a:cs typeface="Tahoma"/>
              </a:rPr>
              <a:t> </a:t>
            </a:r>
            <a:r>
              <a:rPr lang="vi-VN" dirty="0" err="1">
                <a:latin typeface="Tahoma"/>
                <a:ea typeface="Tahoma"/>
                <a:cs typeface="Tahoma"/>
              </a:rPr>
              <a:t>dụng</a:t>
            </a:r>
            <a:r>
              <a:rPr lang="vi-VN" dirty="0">
                <a:latin typeface="Tahoma"/>
                <a:ea typeface="Tahoma"/>
                <a:cs typeface="Tahoma"/>
              </a:rPr>
              <a:t> </a:t>
            </a:r>
            <a:r>
              <a:rPr lang="vi-VN" dirty="0" err="1">
                <a:latin typeface="Tahoma"/>
                <a:ea typeface="Tahoma"/>
                <a:cs typeface="Tahoma"/>
              </a:rPr>
              <a:t>để</a:t>
            </a:r>
            <a:r>
              <a:rPr lang="vi-VN" dirty="0">
                <a:latin typeface="Tahoma"/>
                <a:ea typeface="Tahoma"/>
                <a:cs typeface="Tahoma"/>
              </a:rPr>
              <a:t> </a:t>
            </a:r>
            <a:r>
              <a:rPr lang="vi-VN" dirty="0" err="1">
                <a:latin typeface="Tahoma"/>
                <a:ea typeface="Tahoma"/>
                <a:cs typeface="Tahoma"/>
              </a:rPr>
              <a:t>định</a:t>
            </a:r>
            <a:r>
              <a:rPr lang="vi-VN" dirty="0">
                <a:latin typeface="Tahoma"/>
                <a:ea typeface="Tahoma"/>
                <a:cs typeface="Tahoma"/>
              </a:rPr>
              <a:t> </a:t>
            </a:r>
            <a:r>
              <a:rPr lang="vi-VN" dirty="0" err="1">
                <a:latin typeface="Tahoma"/>
                <a:ea typeface="Tahoma"/>
                <a:cs typeface="Tahoma"/>
              </a:rPr>
              <a:t>cấu</a:t>
            </a:r>
            <a:r>
              <a:rPr lang="vi-VN" dirty="0">
                <a:latin typeface="Tahoma"/>
                <a:ea typeface="Tahoma"/>
                <a:cs typeface="Tahoma"/>
              </a:rPr>
              <a:t> </a:t>
            </a:r>
            <a:r>
              <a:rPr lang="vi-VN" dirty="0" err="1">
                <a:latin typeface="Tahoma"/>
                <a:ea typeface="Tahoma"/>
                <a:cs typeface="Tahoma"/>
              </a:rPr>
              <a:t>hình</a:t>
            </a:r>
            <a:r>
              <a:rPr lang="vi-VN" dirty="0">
                <a:latin typeface="Tahoma"/>
                <a:ea typeface="Tahoma"/>
                <a:cs typeface="Tahoma"/>
              </a:rPr>
              <a:t> </a:t>
            </a:r>
            <a:r>
              <a:rPr lang="vi-VN" dirty="0" err="1">
                <a:latin typeface="Tahoma"/>
                <a:ea typeface="Tahoma"/>
                <a:cs typeface="Tahoma"/>
              </a:rPr>
              <a:t>bộ</a:t>
            </a:r>
            <a:r>
              <a:rPr lang="vi-VN" dirty="0">
                <a:latin typeface="Tahoma"/>
                <a:ea typeface="Tahoma"/>
                <a:cs typeface="Tahoma"/>
              </a:rPr>
              <a:t> quy </a:t>
            </a:r>
            <a:r>
              <a:rPr lang="vi-VN" dirty="0" err="1">
                <a:latin typeface="Tahoma"/>
                <a:ea typeface="Tahoma"/>
                <a:cs typeface="Tahoma"/>
              </a:rPr>
              <a:t>tắc</a:t>
            </a:r>
            <a:r>
              <a:rPr lang="vi-VN" dirty="0">
                <a:latin typeface="Tahoma"/>
                <a:ea typeface="Tahoma"/>
                <a:cs typeface="Tahoma"/>
              </a:rPr>
              <a:t> </a:t>
            </a:r>
            <a:r>
              <a:rPr lang="vi-VN" dirty="0" err="1">
                <a:latin typeface="Tahoma"/>
                <a:ea typeface="Tahoma"/>
                <a:cs typeface="Tahoma"/>
              </a:rPr>
              <a:t>lọc</a:t>
            </a:r>
            <a:r>
              <a:rPr lang="vi-VN" dirty="0">
                <a:latin typeface="Tahoma"/>
                <a:ea typeface="Tahoma"/>
                <a:cs typeface="Tahoma"/>
              </a:rPr>
              <a:t> </a:t>
            </a:r>
            <a:r>
              <a:rPr lang="vi-VN" dirty="0" err="1">
                <a:latin typeface="Tahoma"/>
                <a:ea typeface="Tahoma"/>
                <a:cs typeface="Tahoma"/>
              </a:rPr>
              <a:t>gói</a:t>
            </a:r>
            <a:r>
              <a:rPr lang="vi-VN" dirty="0">
                <a:latin typeface="Tahoma"/>
                <a:ea typeface="Tahoma"/>
                <a:cs typeface="Tahoma"/>
              </a:rPr>
              <a:t> tin IPv4 trên </a:t>
            </a:r>
            <a:r>
              <a:rPr lang="vi-VN" dirty="0" err="1">
                <a:latin typeface="Tahoma"/>
                <a:ea typeface="Tahoma"/>
                <a:cs typeface="Tahoma"/>
              </a:rPr>
              <a:t>Linux</a:t>
            </a:r>
            <a:r>
              <a:rPr lang="vi-VN" dirty="0">
                <a:latin typeface="Tahoma"/>
                <a:ea typeface="Tahoma"/>
                <a:cs typeface="Tahoma"/>
              </a:rPr>
              <a:t> 2.4.x </a:t>
            </a:r>
            <a:r>
              <a:rPr lang="vi-VN" dirty="0" err="1">
                <a:latin typeface="Tahoma"/>
                <a:ea typeface="Tahoma"/>
                <a:cs typeface="Tahoma"/>
              </a:rPr>
              <a:t>và</a:t>
            </a:r>
            <a:r>
              <a:rPr lang="vi-VN" dirty="0">
                <a:latin typeface="Tahoma"/>
                <a:ea typeface="Tahoma"/>
                <a:cs typeface="Tahoma"/>
              </a:rPr>
              <a:t> 2.6.x</a:t>
            </a:r>
            <a:endParaRPr lang="en-US"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685798" y="1836372"/>
            <a:ext cx="7720148" cy="782663"/>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algn="just"/>
            <a:r>
              <a:rPr lang="vi-VN" dirty="0" err="1">
                <a:latin typeface="Tahoma"/>
                <a:ea typeface="Tahoma"/>
                <a:cs typeface="Tahoma"/>
              </a:rPr>
              <a:t>Gói</a:t>
            </a:r>
            <a:r>
              <a:rPr lang="vi-VN" dirty="0">
                <a:latin typeface="Tahoma"/>
                <a:ea typeface="Tahoma"/>
                <a:cs typeface="Tahoma"/>
              </a:rPr>
              <a:t> </a:t>
            </a:r>
            <a:r>
              <a:rPr lang="vi-VN" dirty="0" err="1">
                <a:latin typeface="Tahoma"/>
                <a:ea typeface="Tahoma"/>
                <a:cs typeface="Tahoma"/>
              </a:rPr>
              <a:t>iptables</a:t>
            </a:r>
            <a:r>
              <a:rPr lang="vi-VN" dirty="0">
                <a:latin typeface="Tahoma"/>
                <a:ea typeface="Tahoma"/>
                <a:cs typeface="Tahoma"/>
              </a:rPr>
              <a:t> bao </a:t>
            </a:r>
            <a:r>
              <a:rPr lang="vi-VN" dirty="0" err="1">
                <a:latin typeface="Tahoma"/>
                <a:ea typeface="Tahoma"/>
                <a:cs typeface="Tahoma"/>
              </a:rPr>
              <a:t>gồm</a:t>
            </a:r>
            <a:r>
              <a:rPr lang="vi-VN" dirty="0">
                <a:latin typeface="Tahoma"/>
                <a:ea typeface="Tahoma"/>
                <a:cs typeface="Tahoma"/>
              </a:rPr>
              <a:t> </a:t>
            </a:r>
            <a:r>
              <a:rPr lang="vi-VN" dirty="0" err="1">
                <a:latin typeface="Tahoma"/>
                <a:ea typeface="Tahoma"/>
                <a:cs typeface="Tahoma"/>
              </a:rPr>
              <a:t>gói</a:t>
            </a:r>
            <a:r>
              <a:rPr lang="vi-VN" dirty="0">
                <a:latin typeface="Tahoma"/>
                <a:ea typeface="Tahoma"/>
                <a:cs typeface="Tahoma"/>
              </a:rPr>
              <a:t> ipv6tables </a:t>
            </a:r>
            <a:r>
              <a:rPr lang="vi-VN" dirty="0" err="1">
                <a:latin typeface="Tahoma"/>
                <a:ea typeface="Tahoma"/>
                <a:cs typeface="Tahoma"/>
              </a:rPr>
              <a:t>dùng</a:t>
            </a:r>
            <a:r>
              <a:rPr lang="vi-VN" dirty="0">
                <a:latin typeface="Tahoma"/>
                <a:ea typeface="Tahoma"/>
                <a:cs typeface="Tahoma"/>
              </a:rPr>
              <a:t> </a:t>
            </a:r>
            <a:r>
              <a:rPr lang="vi-VN" dirty="0" err="1">
                <a:latin typeface="Tahoma"/>
                <a:ea typeface="Tahoma"/>
                <a:cs typeface="Tahoma"/>
              </a:rPr>
              <a:t>để</a:t>
            </a:r>
            <a:r>
              <a:rPr lang="vi-VN" dirty="0">
                <a:latin typeface="Tahoma"/>
                <a:ea typeface="Tahoma"/>
                <a:cs typeface="Tahoma"/>
              </a:rPr>
              <a:t> </a:t>
            </a:r>
            <a:r>
              <a:rPr lang="vi-VN" dirty="0" err="1">
                <a:latin typeface="Tahoma"/>
                <a:ea typeface="Tahoma"/>
                <a:cs typeface="Tahoma"/>
              </a:rPr>
              <a:t>cấu</a:t>
            </a:r>
            <a:r>
              <a:rPr lang="vi-VN" dirty="0">
                <a:latin typeface="Tahoma"/>
                <a:ea typeface="Tahoma"/>
                <a:cs typeface="Tahoma"/>
              </a:rPr>
              <a:t> </a:t>
            </a:r>
            <a:r>
              <a:rPr lang="vi-VN" dirty="0" err="1">
                <a:latin typeface="Tahoma"/>
                <a:ea typeface="Tahoma"/>
                <a:cs typeface="Tahoma"/>
              </a:rPr>
              <a:t>hình</a:t>
            </a:r>
            <a:r>
              <a:rPr lang="vi-VN" dirty="0">
                <a:latin typeface="Tahoma"/>
                <a:ea typeface="Tahoma"/>
                <a:cs typeface="Tahoma"/>
              </a:rPr>
              <a:t> </a:t>
            </a:r>
            <a:r>
              <a:rPr lang="vi-VN" dirty="0" err="1">
                <a:latin typeface="Tahoma"/>
                <a:ea typeface="Tahoma"/>
                <a:cs typeface="Tahoma"/>
              </a:rPr>
              <a:t>lọc</a:t>
            </a:r>
            <a:r>
              <a:rPr lang="vi-VN" dirty="0">
                <a:latin typeface="Tahoma"/>
                <a:ea typeface="Tahoma"/>
                <a:cs typeface="Tahoma"/>
              </a:rPr>
              <a:t> </a:t>
            </a:r>
            <a:r>
              <a:rPr lang="vi-VN" dirty="0" err="1">
                <a:latin typeface="Tahoma"/>
                <a:ea typeface="Tahoma"/>
                <a:cs typeface="Tahoma"/>
              </a:rPr>
              <a:t>gói</a:t>
            </a:r>
            <a:r>
              <a:rPr lang="vi-VN" dirty="0">
                <a:latin typeface="Tahoma"/>
                <a:ea typeface="Tahoma"/>
                <a:cs typeface="Tahoma"/>
              </a:rPr>
              <a:t> tin IPv6</a:t>
            </a:r>
          </a:p>
        </p:txBody>
      </p:sp>
      <p:sp>
        <p:nvSpPr>
          <p:cNvPr id="8" name="Rectangle: Rounded Corners 19">
            <a:extLst>
              <a:ext uri="{FF2B5EF4-FFF2-40B4-BE49-F238E27FC236}">
                <a16:creationId xmlns:a16="http://schemas.microsoft.com/office/drawing/2014/main" id="{9E9FC190-D488-4545-9435-A4E9B47F06C5}"/>
              </a:ext>
            </a:extLst>
          </p:cNvPr>
          <p:cNvSpPr/>
          <p:nvPr/>
        </p:nvSpPr>
        <p:spPr>
          <a:xfrm>
            <a:off x="711926" y="2781176"/>
            <a:ext cx="7720148" cy="782989"/>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algn="just"/>
            <a:r>
              <a:rPr lang="vi-VN" dirty="0">
                <a:latin typeface="Tahoma"/>
                <a:ea typeface="Tahoma"/>
                <a:cs typeface="Tahoma"/>
              </a:rPr>
              <a:t>Yêu </a:t>
            </a:r>
            <a:r>
              <a:rPr lang="vi-VN" dirty="0" err="1">
                <a:latin typeface="Tahoma"/>
                <a:ea typeface="Tahoma"/>
                <a:cs typeface="Tahoma"/>
              </a:rPr>
              <a:t>cầu</a:t>
            </a:r>
            <a:r>
              <a:rPr lang="vi-VN" dirty="0">
                <a:latin typeface="Tahoma"/>
                <a:ea typeface="Tahoma"/>
                <a:cs typeface="Tahoma"/>
              </a:rPr>
              <a:t> nhân </a:t>
            </a:r>
            <a:r>
              <a:rPr lang="vi-VN" dirty="0" err="1">
                <a:latin typeface="Tahoma"/>
                <a:ea typeface="Tahoma"/>
                <a:cs typeface="Tahoma"/>
              </a:rPr>
              <a:t>hệ</a:t>
            </a:r>
            <a:r>
              <a:rPr lang="vi-VN" dirty="0">
                <a:latin typeface="Tahoma"/>
                <a:ea typeface="Tahoma"/>
                <a:cs typeface="Tahoma"/>
              </a:rPr>
              <a:t> </a:t>
            </a:r>
            <a:r>
              <a:rPr lang="vi-VN" dirty="0" err="1">
                <a:latin typeface="Tahoma"/>
                <a:ea typeface="Tahoma"/>
                <a:cs typeface="Tahoma"/>
              </a:rPr>
              <a:t>thống</a:t>
            </a:r>
            <a:r>
              <a:rPr lang="vi-VN" dirty="0">
                <a:latin typeface="Tahoma"/>
                <a:ea typeface="Tahoma"/>
                <a:cs typeface="Tahoma"/>
              </a:rPr>
              <a:t> </a:t>
            </a:r>
            <a:r>
              <a:rPr lang="vi-VN" dirty="0" err="1">
                <a:latin typeface="Tahoma"/>
                <a:ea typeface="Tahoma"/>
                <a:cs typeface="Tahoma"/>
              </a:rPr>
              <a:t>hỗ</a:t>
            </a:r>
            <a:r>
              <a:rPr lang="vi-VN" dirty="0">
                <a:latin typeface="Tahoma"/>
                <a:ea typeface="Tahoma"/>
                <a:cs typeface="Tahoma"/>
              </a:rPr>
              <a:t> </a:t>
            </a:r>
            <a:r>
              <a:rPr lang="vi-VN" dirty="0" err="1">
                <a:latin typeface="Tahoma"/>
                <a:ea typeface="Tahoma"/>
                <a:cs typeface="Tahoma"/>
              </a:rPr>
              <a:t>trợ</a:t>
            </a:r>
            <a:r>
              <a:rPr lang="vi-VN" dirty="0">
                <a:latin typeface="Tahoma"/>
                <a:ea typeface="Tahoma"/>
                <a:cs typeface="Tahoma"/>
              </a:rPr>
              <a:t> </a:t>
            </a:r>
            <a:r>
              <a:rPr lang="vi-VN" dirty="0" err="1">
                <a:latin typeface="Tahoma"/>
                <a:ea typeface="Tahoma"/>
                <a:cs typeface="Tahoma"/>
              </a:rPr>
              <a:t>bộ</a:t>
            </a:r>
            <a:r>
              <a:rPr lang="vi-VN" dirty="0">
                <a:latin typeface="Tahoma"/>
                <a:ea typeface="Tahoma"/>
                <a:cs typeface="Tahoma"/>
              </a:rPr>
              <a:t> </a:t>
            </a:r>
            <a:r>
              <a:rPr lang="vi-VN" dirty="0" err="1">
                <a:latin typeface="Tahoma"/>
                <a:ea typeface="Tahoma"/>
                <a:cs typeface="Tahoma"/>
              </a:rPr>
              <a:t>lọc</a:t>
            </a:r>
            <a:r>
              <a:rPr lang="vi-VN" dirty="0">
                <a:latin typeface="Tahoma"/>
                <a:ea typeface="Tahoma"/>
                <a:cs typeface="Tahoma"/>
              </a:rPr>
              <a:t> </a:t>
            </a:r>
            <a:r>
              <a:rPr lang="vi-VN" dirty="0" err="1">
                <a:latin typeface="Tahoma"/>
                <a:ea typeface="Tahoma"/>
                <a:cs typeface="Tahoma"/>
              </a:rPr>
              <a:t>gói</a:t>
            </a:r>
            <a:r>
              <a:rPr lang="vi-VN" dirty="0">
                <a:latin typeface="Tahoma"/>
                <a:ea typeface="Tahoma"/>
                <a:cs typeface="Tahoma"/>
              </a:rPr>
              <a:t> </a:t>
            </a:r>
            <a:r>
              <a:rPr lang="vi-VN" dirty="0" err="1">
                <a:latin typeface="Tahoma"/>
                <a:ea typeface="Tahoma"/>
                <a:cs typeface="Tahoma"/>
              </a:rPr>
              <a:t>ip_tables</a:t>
            </a:r>
            <a:endParaRPr lang="en-US" dirty="0" err="1">
              <a:latin typeface="Tahoma"/>
              <a:ea typeface="Tahoma"/>
              <a:cs typeface="Tahoma"/>
            </a:endParaRPr>
          </a:p>
        </p:txBody>
      </p:sp>
      <p:sp>
        <p:nvSpPr>
          <p:cNvPr id="9" name="Rectangle: Rounded Corners 19">
            <a:extLst>
              <a:ext uri="{FF2B5EF4-FFF2-40B4-BE49-F238E27FC236}">
                <a16:creationId xmlns:a16="http://schemas.microsoft.com/office/drawing/2014/main" id="{9E9FC190-D488-4545-9435-A4E9B47F06C5}"/>
              </a:ext>
            </a:extLst>
          </p:cNvPr>
          <p:cNvSpPr/>
          <p:nvPr/>
        </p:nvSpPr>
        <p:spPr>
          <a:xfrm>
            <a:off x="711926" y="3725980"/>
            <a:ext cx="7746276" cy="782663"/>
          </a:xfrm>
          <a:prstGeom prst="roundRect">
            <a:avLst/>
          </a:prstGeom>
          <a:ln/>
        </p:spPr>
        <p:style>
          <a:lnRef idx="1">
            <a:schemeClr val="accent2"/>
          </a:lnRef>
          <a:fillRef idx="2">
            <a:schemeClr val="accent2"/>
          </a:fillRef>
          <a:effectRef idx="1">
            <a:schemeClr val="accent2"/>
          </a:effectRef>
          <a:fontRef idx="minor">
            <a:schemeClr val="dk1"/>
          </a:fontRef>
        </p:style>
        <p:txBody>
          <a:bodyPr lIns="68580" tIns="34290" rIns="68580" bIns="34290" rtlCol="0" anchor="ctr"/>
          <a:lstStyle/>
          <a:p>
            <a:pPr lvl="0" algn="just"/>
            <a:r>
              <a:rPr lang="en-US" dirty="0">
                <a:latin typeface="Tahoma"/>
                <a:ea typeface="Tahoma"/>
                <a:cs typeface="Tahoma"/>
              </a:rPr>
              <a:t>Đặc điểm:</a:t>
            </a:r>
          </a:p>
        </p:txBody>
      </p:sp>
      <p:sp>
        <p:nvSpPr>
          <p:cNvPr id="4" name="Rectangle 3"/>
          <p:cNvSpPr/>
          <p:nvPr/>
        </p:nvSpPr>
        <p:spPr>
          <a:xfrm>
            <a:off x="738054" y="4670458"/>
            <a:ext cx="7720148" cy="900246"/>
          </a:xfrm>
          <a:prstGeom prst="rect">
            <a:avLst/>
          </a:prstGeom>
        </p:spPr>
        <p:txBody>
          <a:bodyPr wrap="square" lIns="68580" tIns="34290" rIns="68580" bIns="34290" anchor="t">
            <a:spAutoFit/>
          </a:bodyPr>
          <a:lstStyle/>
          <a:p>
            <a:r>
              <a:rPr lang="en-US" dirty="0">
                <a:latin typeface="Tahoma" panose="020B0604030504040204" pitchFamily="34" charset="0"/>
                <a:ea typeface="Tahoma" panose="020B0604030504040204" pitchFamily="34" charset="0"/>
                <a:cs typeface="Tahoma" panose="020B0604030504040204" pitchFamily="34" charset="0"/>
              </a:rPr>
              <a:t>•   Liệt kê nội dung của bộ quy tắc bộ lọc gói</a:t>
            </a:r>
          </a:p>
          <a:p>
            <a:r>
              <a:rPr lang="en-US" dirty="0">
                <a:latin typeface="Tahoma"/>
                <a:ea typeface="Tahoma"/>
                <a:cs typeface="Tahoma"/>
              </a:rPr>
              <a:t>•   </a:t>
            </a:r>
            <a:r>
              <a:rPr lang="en-US" dirty="0" err="1">
                <a:latin typeface="Tahoma"/>
                <a:ea typeface="Tahoma"/>
                <a:cs typeface="Tahoma"/>
              </a:rPr>
              <a:t>Thêm</a:t>
            </a:r>
            <a:r>
              <a:rPr lang="en-US" dirty="0">
                <a:latin typeface="Tahoma"/>
                <a:ea typeface="Tahoma"/>
                <a:cs typeface="Tahoma"/>
              </a:rPr>
              <a:t> / </a:t>
            </a:r>
            <a:r>
              <a:rPr lang="en-US" dirty="0" err="1">
                <a:latin typeface="Tahoma"/>
                <a:ea typeface="Tahoma"/>
                <a:cs typeface="Tahoma"/>
              </a:rPr>
              <a:t>xóa</a:t>
            </a:r>
            <a:r>
              <a:rPr lang="en-US" dirty="0">
                <a:latin typeface="Tahoma"/>
                <a:ea typeface="Tahoma"/>
                <a:cs typeface="Tahoma"/>
              </a:rPr>
              <a:t> / </a:t>
            </a:r>
            <a:r>
              <a:rPr lang="en-US" dirty="0" err="1">
                <a:latin typeface="Tahoma"/>
                <a:ea typeface="Tahoma"/>
                <a:cs typeface="Tahoma"/>
              </a:rPr>
              <a:t>sửa</a:t>
            </a:r>
            <a:r>
              <a:rPr lang="en-US" dirty="0">
                <a:latin typeface="Tahoma"/>
                <a:ea typeface="Tahoma"/>
                <a:cs typeface="Tahoma"/>
              </a:rPr>
              <a:t> </a:t>
            </a:r>
            <a:r>
              <a:rPr lang="en-US" dirty="0" err="1">
                <a:latin typeface="Tahoma"/>
                <a:ea typeface="Tahoma"/>
                <a:cs typeface="Tahoma"/>
              </a:rPr>
              <a:t>các</a:t>
            </a:r>
            <a:r>
              <a:rPr lang="en-US" dirty="0">
                <a:latin typeface="Tahoma"/>
                <a:ea typeface="Tahoma"/>
                <a:cs typeface="Tahoma"/>
              </a:rPr>
              <a:t> </a:t>
            </a:r>
            <a:r>
              <a:rPr lang="en-US" dirty="0" err="1">
                <a:latin typeface="Tahoma"/>
                <a:ea typeface="Tahoma"/>
                <a:cs typeface="Tahoma"/>
              </a:rPr>
              <a:t>quy</a:t>
            </a:r>
            <a:r>
              <a:rPr lang="en-US" dirty="0">
                <a:latin typeface="Tahoma"/>
                <a:ea typeface="Tahoma"/>
                <a:cs typeface="Tahoma"/>
              </a:rPr>
              <a:t> </a:t>
            </a:r>
            <a:r>
              <a:rPr lang="en-US" dirty="0" err="1">
                <a:latin typeface="Tahoma"/>
                <a:ea typeface="Tahoma"/>
                <a:cs typeface="Tahoma"/>
              </a:rPr>
              <a:t>tắc</a:t>
            </a:r>
            <a:r>
              <a:rPr lang="en-US" dirty="0">
                <a:latin typeface="Tahoma"/>
                <a:ea typeface="Tahoma"/>
                <a:cs typeface="Tahoma"/>
              </a:rPr>
              <a:t> </a:t>
            </a:r>
            <a:r>
              <a:rPr lang="en-US" dirty="0" err="1">
                <a:latin typeface="Tahoma"/>
                <a:ea typeface="Tahoma"/>
                <a:cs typeface="Tahoma"/>
              </a:rPr>
              <a:t>trong</a:t>
            </a:r>
            <a:r>
              <a:rPr lang="en-US" dirty="0">
                <a:latin typeface="Tahoma"/>
                <a:ea typeface="Tahoma"/>
                <a:cs typeface="Tahoma"/>
              </a:rPr>
              <a:t> </a:t>
            </a:r>
            <a:r>
              <a:rPr lang="en-US" dirty="0" err="1">
                <a:latin typeface="Tahoma"/>
                <a:ea typeface="Tahoma"/>
                <a:cs typeface="Tahoma"/>
              </a:rPr>
              <a:t>bộ</a:t>
            </a:r>
            <a:r>
              <a:rPr lang="en-US" dirty="0">
                <a:latin typeface="Tahoma"/>
                <a:ea typeface="Tahoma"/>
                <a:cs typeface="Tahoma"/>
              </a:rPr>
              <a:t> </a:t>
            </a:r>
            <a:r>
              <a:rPr lang="en-US" dirty="0" err="1">
                <a:latin typeface="Tahoma"/>
                <a:ea typeface="Tahoma"/>
                <a:cs typeface="Tahoma"/>
              </a:rPr>
              <a:t>quy</a:t>
            </a:r>
            <a:r>
              <a:rPr lang="en-US" dirty="0">
                <a:latin typeface="Tahoma"/>
                <a:ea typeface="Tahoma"/>
                <a:cs typeface="Tahoma"/>
              </a:rPr>
              <a:t> </a:t>
            </a:r>
            <a:r>
              <a:rPr lang="en-US" dirty="0" err="1">
                <a:latin typeface="Tahoma"/>
                <a:ea typeface="Tahoma"/>
                <a:cs typeface="Tahoma"/>
              </a:rPr>
              <a:t>tắc</a:t>
            </a:r>
            <a:r>
              <a:rPr lang="en-US" dirty="0">
                <a:latin typeface="Tahoma"/>
                <a:ea typeface="Tahoma"/>
                <a:cs typeface="Tahoma"/>
              </a:rPr>
              <a:t> </a:t>
            </a:r>
            <a:r>
              <a:rPr lang="en-US" dirty="0" err="1">
                <a:latin typeface="Tahoma"/>
                <a:ea typeface="Tahoma"/>
                <a:cs typeface="Tahoma"/>
              </a:rPr>
              <a:t>bộ</a:t>
            </a:r>
            <a:r>
              <a:rPr lang="en-US" dirty="0">
                <a:latin typeface="Tahoma"/>
                <a:ea typeface="Tahoma"/>
                <a:cs typeface="Tahoma"/>
              </a:rPr>
              <a:t> </a:t>
            </a:r>
            <a:r>
              <a:rPr lang="en-US" dirty="0" err="1">
                <a:latin typeface="Tahoma"/>
                <a:ea typeface="Tahoma"/>
                <a:cs typeface="Tahoma"/>
              </a:rPr>
              <a:t>lọc</a:t>
            </a:r>
            <a:r>
              <a:rPr lang="en-US" dirty="0">
                <a:latin typeface="Tahoma"/>
                <a:ea typeface="Tahoma"/>
                <a:cs typeface="Tahoma"/>
              </a:rPr>
              <a:t> </a:t>
            </a:r>
            <a:r>
              <a:rPr lang="en-US" dirty="0" err="1">
                <a:latin typeface="Tahoma"/>
                <a:ea typeface="Tahoma"/>
                <a:cs typeface="Tahoma"/>
              </a:rPr>
              <a:t>gói</a:t>
            </a:r>
            <a:endParaRPr lang="en-US" dirty="0">
              <a:latin typeface="Tahoma"/>
              <a:ea typeface="Tahoma"/>
              <a:cs typeface="Tahoma"/>
            </a:endParaRPr>
          </a:p>
          <a:p>
            <a:r>
              <a:rPr lang="en-US" dirty="0">
                <a:latin typeface="Tahoma" panose="020B0604030504040204" pitchFamily="34" charset="0"/>
                <a:ea typeface="Tahoma" panose="020B0604030504040204" pitchFamily="34" charset="0"/>
                <a:cs typeface="Tahoma" panose="020B0604030504040204" pitchFamily="34" charset="0"/>
              </a:rPr>
              <a:t>•   Liệt kê / đặt lại bộ đếm cho mỗi quy tắc của bộ quy tắc bộ lọc gói</a:t>
            </a:r>
          </a:p>
        </p:txBody>
      </p:sp>
      <p:pic>
        <p:nvPicPr>
          <p:cNvPr id="5" name="Picture 4"/>
          <p:cNvPicPr>
            <a:picLocks noChangeAspect="1"/>
          </p:cNvPicPr>
          <p:nvPr/>
        </p:nvPicPr>
        <p:blipFill>
          <a:blip r:embed="rId2"/>
          <a:stretch>
            <a:fillRect/>
          </a:stretch>
        </p:blipFill>
        <p:spPr>
          <a:xfrm>
            <a:off x="3505954" y="5810921"/>
            <a:ext cx="2132092" cy="645198"/>
          </a:xfrm>
          <a:prstGeom prst="rect">
            <a:avLst/>
          </a:prstGeom>
        </p:spPr>
      </p:pic>
    </p:spTree>
    <p:extLst>
      <p:ext uri="{BB962C8B-B14F-4D97-AF65-F5344CB8AC3E}">
        <p14:creationId xmlns:p14="http://schemas.microsoft.com/office/powerpoint/2010/main" val="40466797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26127" y="17694"/>
            <a:ext cx="9144000" cy="617488"/>
          </a:xfrm>
        </p:spPr>
        <p:txBody>
          <a:bodyPr/>
          <a:lstStyle/>
          <a:p>
            <a:pPr algn="ctr"/>
            <a:r>
              <a:rPr lang="pl-PL" sz="3200" dirty="0">
                <a:latin typeface="Arial Narrow"/>
              </a:rPr>
              <a:t>Proventia Network Intrusion Prevention System (IPS)</a:t>
            </a:r>
            <a:endParaRPr lang="vi-VN" sz="3200"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78</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685799" y="959853"/>
            <a:ext cx="7720148" cy="885488"/>
          </a:xfrm>
          <a:prstGeom prst="roundRect">
            <a:avLst/>
          </a:prstGeom>
          <a:ln/>
        </p:spPr>
        <p:style>
          <a:lnRef idx="1">
            <a:schemeClr val="accent6"/>
          </a:lnRef>
          <a:fillRef idx="2">
            <a:schemeClr val="accent6"/>
          </a:fillRef>
          <a:effectRef idx="1">
            <a:schemeClr val="accent6"/>
          </a:effectRef>
          <a:fontRef idx="minor">
            <a:schemeClr val="dk1"/>
          </a:fontRef>
        </p:style>
        <p:txBody>
          <a:bodyPr lIns="68580" tIns="34290" rIns="68580" bIns="34290" rtlCol="0" anchor="ctr"/>
          <a:lstStyle/>
          <a:p>
            <a:pPr lvl="0" algn="just"/>
            <a:r>
              <a:rPr lang="vi-VN" sz="2000" dirty="0">
                <a:latin typeface="Tahoma"/>
                <a:ea typeface="Tahoma"/>
                <a:cs typeface="Tahoma"/>
              </a:rPr>
              <a:t>IPS ngăn chặn các mối đe dọa từ Internet </a:t>
            </a:r>
            <a:r>
              <a:rPr lang="vi-VN" sz="2000" dirty="0" err="1">
                <a:latin typeface="Tahoma"/>
                <a:ea typeface="Tahoma"/>
                <a:cs typeface="Tahoma"/>
              </a:rPr>
              <a:t>trước</a:t>
            </a:r>
            <a:r>
              <a:rPr lang="vi-VN" sz="2000" dirty="0">
                <a:latin typeface="Tahoma"/>
                <a:ea typeface="Tahoma"/>
                <a:cs typeface="Tahoma"/>
              </a:rPr>
              <a:t> khi </a:t>
            </a:r>
            <a:r>
              <a:rPr lang="vi-VN" sz="2000" dirty="0" err="1">
                <a:latin typeface="Tahoma"/>
                <a:ea typeface="Tahoma"/>
                <a:cs typeface="Tahoma"/>
              </a:rPr>
              <a:t>chúng</a:t>
            </a:r>
            <a:r>
              <a:rPr lang="vi-VN" sz="2000" dirty="0">
                <a:latin typeface="Tahoma"/>
                <a:ea typeface="Tahoma"/>
                <a:cs typeface="Tahoma"/>
              </a:rPr>
              <a:t> </a:t>
            </a:r>
            <a:r>
              <a:rPr lang="vi-VN" sz="2000" dirty="0" err="1">
                <a:latin typeface="Tahoma"/>
                <a:ea typeface="Tahoma"/>
                <a:cs typeface="Tahoma"/>
              </a:rPr>
              <a:t>tác</a:t>
            </a:r>
            <a:r>
              <a:rPr lang="vi-VN" sz="2000" dirty="0">
                <a:latin typeface="Tahoma"/>
                <a:ea typeface="Tahoma"/>
                <a:cs typeface="Tahoma"/>
              </a:rPr>
              <a:t> </a:t>
            </a:r>
            <a:r>
              <a:rPr lang="vi-VN" sz="2000" dirty="0" err="1">
                <a:latin typeface="Tahoma"/>
                <a:ea typeface="Tahoma"/>
                <a:cs typeface="Tahoma"/>
              </a:rPr>
              <a:t>động</a:t>
            </a:r>
            <a:r>
              <a:rPr lang="vi-VN" sz="2000" dirty="0">
                <a:latin typeface="Tahoma"/>
                <a:ea typeface="Tahoma"/>
                <a:cs typeface="Tahoma"/>
              </a:rPr>
              <a:t> </a:t>
            </a:r>
            <a:r>
              <a:rPr lang="vi-VN" sz="2000" dirty="0" err="1">
                <a:latin typeface="Tahoma"/>
                <a:ea typeface="Tahoma"/>
                <a:cs typeface="Tahoma"/>
              </a:rPr>
              <a:t>đến</a:t>
            </a:r>
            <a:r>
              <a:rPr lang="vi-VN" sz="2000" dirty="0">
                <a:latin typeface="Tahoma"/>
                <a:ea typeface="Tahoma"/>
                <a:cs typeface="Tahoma"/>
              </a:rPr>
              <a:t> doanh </a:t>
            </a:r>
            <a:r>
              <a:rPr lang="vi-VN" sz="2000" dirty="0" err="1">
                <a:latin typeface="Tahoma"/>
                <a:ea typeface="Tahoma"/>
                <a:cs typeface="Tahoma"/>
              </a:rPr>
              <a:t>nghiệp</a:t>
            </a:r>
            <a:r>
              <a:rPr lang="vi-VN" sz="2000" dirty="0">
                <a:latin typeface="Tahoma"/>
                <a:ea typeface="Tahoma"/>
                <a:cs typeface="Tahoma"/>
              </a:rPr>
              <a:t> </a:t>
            </a:r>
            <a:r>
              <a:rPr lang="vi-VN" sz="2000" dirty="0" err="1">
                <a:latin typeface="Tahoma"/>
                <a:ea typeface="Tahoma"/>
                <a:cs typeface="Tahoma"/>
              </a:rPr>
              <a:t>và</a:t>
            </a:r>
            <a:r>
              <a:rPr lang="vi-VN" sz="2000" dirty="0">
                <a:latin typeface="Tahoma"/>
                <a:ea typeface="Tahoma"/>
                <a:cs typeface="Tahoma"/>
              </a:rPr>
              <a:t> cung </a:t>
            </a:r>
            <a:r>
              <a:rPr lang="vi-VN" sz="2000" dirty="0" err="1">
                <a:latin typeface="Tahoma"/>
                <a:ea typeface="Tahoma"/>
                <a:cs typeface="Tahoma"/>
              </a:rPr>
              <a:t>cấp</a:t>
            </a:r>
            <a:r>
              <a:rPr lang="vi-VN" sz="2000" dirty="0">
                <a:latin typeface="Tahoma"/>
                <a:ea typeface="Tahoma"/>
                <a:cs typeface="Tahoma"/>
              </a:rPr>
              <a:t> </a:t>
            </a:r>
            <a:r>
              <a:rPr lang="vi-VN" sz="2000" dirty="0" err="1">
                <a:latin typeface="Tahoma"/>
                <a:ea typeface="Tahoma"/>
                <a:cs typeface="Tahoma"/>
              </a:rPr>
              <a:t>khả</a:t>
            </a:r>
            <a:r>
              <a:rPr lang="vi-VN" sz="2000" dirty="0">
                <a:latin typeface="Tahoma"/>
                <a:ea typeface="Tahoma"/>
                <a:cs typeface="Tahoma"/>
              </a:rPr>
              <a:t> năng </a:t>
            </a:r>
            <a:r>
              <a:rPr lang="vi-VN" sz="2000" dirty="0" err="1">
                <a:latin typeface="Tahoma"/>
                <a:ea typeface="Tahoma"/>
                <a:cs typeface="Tahoma"/>
              </a:rPr>
              <a:t>bảo</a:t>
            </a:r>
            <a:r>
              <a:rPr lang="vi-VN" sz="2000" dirty="0">
                <a:latin typeface="Tahoma"/>
                <a:ea typeface="Tahoma"/>
                <a:cs typeface="Tahoma"/>
              </a:rPr>
              <a:t> </a:t>
            </a:r>
            <a:r>
              <a:rPr lang="vi-VN" sz="2000" dirty="0" err="1">
                <a:latin typeface="Tahoma"/>
                <a:ea typeface="Tahoma"/>
                <a:cs typeface="Tahoma"/>
              </a:rPr>
              <a:t>vệ</a:t>
            </a:r>
            <a:r>
              <a:rPr lang="vi-VN" sz="2000" dirty="0">
                <a:latin typeface="Tahoma"/>
                <a:ea typeface="Tahoma"/>
                <a:cs typeface="Tahoma"/>
              </a:rPr>
              <a:t> cho </a:t>
            </a:r>
            <a:r>
              <a:rPr lang="vi-VN" sz="2000" dirty="0" err="1">
                <a:latin typeface="Tahoma"/>
                <a:ea typeface="Tahoma"/>
                <a:cs typeface="Tahoma"/>
              </a:rPr>
              <a:t>cả</a:t>
            </a:r>
            <a:r>
              <a:rPr lang="vi-VN" sz="2000" dirty="0">
                <a:latin typeface="Tahoma"/>
                <a:ea typeface="Tahoma"/>
                <a:cs typeface="Tahoma"/>
              </a:rPr>
              <a:t> ba </a:t>
            </a:r>
            <a:r>
              <a:rPr lang="vi-VN" sz="2000" dirty="0" err="1">
                <a:latin typeface="Tahoma"/>
                <a:ea typeface="Tahoma"/>
                <a:cs typeface="Tahoma"/>
              </a:rPr>
              <a:t>lớp</a:t>
            </a:r>
            <a:r>
              <a:rPr lang="vi-VN" sz="2000" dirty="0">
                <a:latin typeface="Tahoma"/>
                <a:ea typeface="Tahoma"/>
                <a:cs typeface="Tahoma"/>
              </a:rPr>
              <a:t>: </a:t>
            </a:r>
            <a:r>
              <a:rPr lang="vi-VN" sz="2000" dirty="0" err="1">
                <a:latin typeface="Tahoma"/>
                <a:ea typeface="Tahoma"/>
                <a:cs typeface="Tahoma"/>
              </a:rPr>
              <a:t>lõi</a:t>
            </a:r>
            <a:r>
              <a:rPr lang="vi-VN" sz="2000" dirty="0">
                <a:latin typeface="Tahoma"/>
                <a:ea typeface="Tahoma"/>
                <a:cs typeface="Tahoma"/>
              </a:rPr>
              <a:t>, </a:t>
            </a:r>
            <a:r>
              <a:rPr lang="vi-VN" sz="2000" dirty="0" err="1">
                <a:latin typeface="Tahoma"/>
                <a:ea typeface="Tahoma"/>
                <a:cs typeface="Tahoma"/>
              </a:rPr>
              <a:t>ngoại</a:t>
            </a:r>
            <a:r>
              <a:rPr lang="vi-VN" sz="2000" dirty="0">
                <a:latin typeface="Tahoma"/>
                <a:ea typeface="Tahoma"/>
                <a:cs typeface="Tahoma"/>
              </a:rPr>
              <a:t> vi </a:t>
            </a:r>
            <a:r>
              <a:rPr lang="vi-VN" sz="2000" dirty="0" err="1">
                <a:latin typeface="Tahoma"/>
                <a:ea typeface="Tahoma"/>
                <a:cs typeface="Tahoma"/>
              </a:rPr>
              <a:t>và</a:t>
            </a:r>
            <a:r>
              <a:rPr lang="vi-VN" sz="2000" dirty="0">
                <a:latin typeface="Tahoma"/>
                <a:ea typeface="Tahoma"/>
                <a:cs typeface="Tahoma"/>
              </a:rPr>
              <a:t> phân đoạn từ xa</a:t>
            </a:r>
            <a:endParaRPr lang="en-US" sz="2000"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685799" y="2032298"/>
            <a:ext cx="7720148" cy="885488"/>
          </a:xfrm>
          <a:prstGeom prst="roundRect">
            <a:avLst/>
          </a:prstGeom>
          <a:ln/>
        </p:spPr>
        <p:style>
          <a:lnRef idx="1">
            <a:schemeClr val="accent6"/>
          </a:lnRef>
          <a:fillRef idx="2">
            <a:schemeClr val="accent6"/>
          </a:fillRef>
          <a:effectRef idx="1">
            <a:schemeClr val="accent6"/>
          </a:effectRef>
          <a:fontRef idx="minor">
            <a:schemeClr val="dk1"/>
          </a:fontRef>
        </p:style>
        <p:txBody>
          <a:bodyPr lIns="68580" tIns="34290" rIns="68580" bIns="34290" rtlCol="0" anchor="ctr"/>
          <a:lstStyle/>
          <a:p>
            <a:pPr algn="just"/>
            <a:r>
              <a:rPr lang="vi-VN" sz="2000" dirty="0">
                <a:latin typeface="Tahoma"/>
                <a:ea typeface="Tahoma"/>
                <a:cs typeface="Tahoma"/>
              </a:rPr>
              <a:t>IPS cung cấp khả năng bảo vệ mạng được thiết kế để:</a:t>
            </a:r>
            <a:endParaRPr lang="en-US" sz="2000" dirty="0">
              <a:latin typeface="Tahoma"/>
              <a:ea typeface="Tahoma"/>
              <a:cs typeface="Tahoma"/>
            </a:endParaRPr>
          </a:p>
        </p:txBody>
      </p:sp>
      <p:sp>
        <p:nvSpPr>
          <p:cNvPr id="4" name="Rectangle 3"/>
          <p:cNvSpPr/>
          <p:nvPr/>
        </p:nvSpPr>
        <p:spPr>
          <a:xfrm>
            <a:off x="685799" y="3106580"/>
            <a:ext cx="7720148" cy="2839239"/>
          </a:xfrm>
          <a:prstGeom prst="rect">
            <a:avLst/>
          </a:prstGeom>
        </p:spPr>
        <p:txBody>
          <a:bodyPr wrap="square" lIns="68580" tIns="34290" rIns="68580" bIns="34290" anchor="t">
            <a:spAutoFit/>
          </a:bodyPr>
          <a:lstStyle/>
          <a:p>
            <a:pPr marL="285750" indent="-285750" algn="just">
              <a:buClr>
                <a:srgbClr val="FFC000"/>
              </a:buClr>
              <a:buFont typeface="Arial" panose="020B0604020202020204" pitchFamily="34" charset="0"/>
              <a:buChar char="•"/>
            </a:pPr>
            <a:r>
              <a:rPr lang="vi-VN" dirty="0">
                <a:latin typeface="Tahoma"/>
                <a:ea typeface="Tahoma"/>
                <a:cs typeface="Tahoma"/>
              </a:rPr>
              <a:t>Ngăn chặn các mối đe dọa trước khi bị ảnh hưởng mà không làm giảm hiệu suất mạng tốc độ cao</a:t>
            </a:r>
          </a:p>
          <a:p>
            <a:pPr marL="285750" indent="-285750" algn="just">
              <a:buClr>
                <a:srgbClr val="FFC000"/>
              </a:buClr>
              <a:buFont typeface="Arial" panose="020B0604020202020204" pitchFamily="34" charset="0"/>
              <a:buChar char="•"/>
            </a:pPr>
            <a:r>
              <a:rPr lang="vi-VN" dirty="0">
                <a:latin typeface="Tahoma"/>
                <a:ea typeface="Tahoma"/>
                <a:cs typeface="Tahoma"/>
              </a:rPr>
              <a:t>Cung cấp nền tảng hội tụ bảo mật giúp giảm chi phí triển khai và quản lý các giải pháp</a:t>
            </a:r>
            <a:endParaRPr lang="vi-VN" dirty="0">
              <a:latin typeface="Tahoma" panose="020B0604030504040204" pitchFamily="34" charset="0"/>
              <a:ea typeface="Tahoma" panose="020B0604030504040204" pitchFamily="34" charset="0"/>
              <a:cs typeface="Tahoma" panose="020B0604030504040204" pitchFamily="34" charset="0"/>
            </a:endParaRPr>
          </a:p>
          <a:p>
            <a:pPr marL="285750" indent="-285750" algn="just">
              <a:buClr>
                <a:srgbClr val="FFC000"/>
              </a:buClr>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Bảo vệ mạng, máy chủ, máy tính để bàn và các ứng dụng tạo doanh thu khỏi các mối đe dọa độc hại</a:t>
            </a:r>
          </a:p>
          <a:p>
            <a:pPr marL="285750" indent="-285750" algn="just">
              <a:buClr>
                <a:srgbClr val="FFC000"/>
              </a:buClr>
              <a:buFont typeface="Arial" panose="020B0604020202020204" pitchFamily="34" charset="0"/>
              <a:buChar char="•"/>
            </a:pPr>
            <a:r>
              <a:rPr lang="vi-VN" dirty="0">
                <a:latin typeface="Tahoma"/>
                <a:ea typeface="Tahoma"/>
                <a:cs typeface="Tahoma"/>
              </a:rPr>
              <a:t>Tiết kiệm băng thông mạng và ngăn ngừa dùng mạng sai mục đích/lạm dụng mạng bằng instant message và chia sẻ tệp qua mạng ngang hàng</a:t>
            </a:r>
          </a:p>
          <a:p>
            <a:pPr marL="285750" indent="-285750" algn="just">
              <a:buClr>
                <a:srgbClr val="FFC000"/>
              </a:buClr>
              <a:buFont typeface="Arial" panose="020B0604020202020204" pitchFamily="34" charset="0"/>
              <a:buChar char="•"/>
            </a:pPr>
            <a:r>
              <a:rPr lang="vi-VN" dirty="0">
                <a:latin typeface="Tahoma"/>
                <a:ea typeface="Tahoma"/>
                <a:cs typeface="Tahoma"/>
              </a:rPr>
              <a:t>Ngăn ngừa mất mát dữ liệu và hỗ trợ tuân thủ chính sách của doanh nghiệp</a:t>
            </a:r>
          </a:p>
        </p:txBody>
      </p:sp>
    </p:spTree>
    <p:extLst>
      <p:ext uri="{BB962C8B-B14F-4D97-AF65-F5344CB8AC3E}">
        <p14:creationId xmlns:p14="http://schemas.microsoft.com/office/powerpoint/2010/main" val="24989849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442939" y="1049867"/>
            <a:ext cx="6280968" cy="4863314"/>
          </a:xfrm>
          <a:prstGeom prst="rect">
            <a:avLst/>
          </a:prstGeom>
        </p:spPr>
      </p:pic>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IPS: Screenshot</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79</a:t>
            </a:fld>
            <a:endParaRPr lang="ru-RU">
              <a:latin typeface="Calibri"/>
            </a:endParaRPr>
          </a:p>
        </p:txBody>
      </p:sp>
    </p:spTree>
    <p:extLst>
      <p:ext uri="{BB962C8B-B14F-4D97-AF65-F5344CB8AC3E}">
        <p14:creationId xmlns:p14="http://schemas.microsoft.com/office/powerpoint/2010/main" val="42066634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Preventing a DoS Incident</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8</a:t>
            </a:fld>
            <a:endParaRPr lang="ru-RU" dirty="0"/>
          </a:p>
        </p:txBody>
      </p:sp>
      <p:grpSp>
        <p:nvGrpSpPr>
          <p:cNvPr id="9" name="Group 8">
            <a:extLst>
              <a:ext uri="{FF2B5EF4-FFF2-40B4-BE49-F238E27FC236}">
                <a16:creationId xmlns:a16="http://schemas.microsoft.com/office/drawing/2014/main" id="{2AF95509-A25B-4795-98B0-68725724170B}"/>
              </a:ext>
            </a:extLst>
          </p:cNvPr>
          <p:cNvGrpSpPr/>
          <p:nvPr/>
        </p:nvGrpSpPr>
        <p:grpSpPr>
          <a:xfrm>
            <a:off x="-190010" y="1930720"/>
            <a:ext cx="9334010" cy="4490670"/>
            <a:chOff x="-190010" y="980323"/>
            <a:chExt cx="9334010" cy="4490670"/>
          </a:xfrm>
        </p:grpSpPr>
        <p:sp>
          <p:nvSpPr>
            <p:cNvPr id="4" name="Rectangle: Rounded Corners 3">
              <a:extLst>
                <a:ext uri="{FF2B5EF4-FFF2-40B4-BE49-F238E27FC236}">
                  <a16:creationId xmlns:a16="http://schemas.microsoft.com/office/drawing/2014/main" id="{2F36B0C4-28FB-41F2-9611-102262F70818}"/>
                </a:ext>
              </a:extLst>
            </p:cNvPr>
            <p:cNvSpPr/>
            <p:nvPr/>
          </p:nvSpPr>
          <p:spPr>
            <a:xfrm>
              <a:off x="-190010" y="1895811"/>
              <a:ext cx="9334010" cy="3575182"/>
            </a:xfrm>
            <a:prstGeom prst="roundRect">
              <a:avLst/>
            </a:prstGeom>
            <a:noFill/>
            <a:ln>
              <a:noFill/>
            </a:ln>
          </p:spPr>
          <p:style>
            <a:lnRef idx="0">
              <a:scrgbClr r="0" g="0" b="0"/>
            </a:lnRef>
            <a:fillRef idx="0">
              <a:scrgbClr r="0" g="0" b="0"/>
            </a:fillRef>
            <a:effectRef idx="0">
              <a:scrgbClr r="0" g="0" b="0"/>
            </a:effectRef>
            <a:fontRef idx="minor">
              <a:schemeClr val="accent4"/>
            </a:fontRef>
          </p:style>
          <p:txBody>
            <a:bodyPr lIns="91440" tIns="45720" rIns="91440" bIns="45720" rtlCol="0" anchor="ctr"/>
            <a:lstStyle/>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Chặn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Echo</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này</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được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sử</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dụng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để</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tấn</a:t>
              </a:r>
              <a:r>
                <a:rPr lang="vi-VN" dirty="0">
                  <a:solidFill>
                    <a:schemeClr val="tx1"/>
                  </a:solidFill>
                  <a:latin typeface="Tahoma"/>
                  <a:ea typeface="Tahoma"/>
                  <a:cs typeface="Tahoma"/>
                </a:rPr>
                <a:t> công </a:t>
              </a:r>
              <a:r>
                <a:rPr lang="vi-VN" dirty="0" err="1">
                  <a:solidFill>
                    <a:schemeClr val="tx1"/>
                  </a:solidFill>
                  <a:latin typeface="Tahoma"/>
                  <a:ea typeface="Tahoma"/>
                  <a:cs typeface="Tahoma"/>
                </a:rPr>
                <a:t>DoS</a:t>
              </a:r>
              <a:r>
                <a:rPr lang="vi-VN" dirty="0">
                  <a:solidFill>
                    <a:schemeClr val="tx1"/>
                  </a:solidFill>
                  <a:latin typeface="Tahoma"/>
                  <a:ea typeface="Tahoma"/>
                  <a:cs typeface="Tahoma"/>
                </a:rPr>
                <a:t>.</a:t>
              </a:r>
              <a:endParaRPr lang="en-US"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a:ea typeface="Tahoma"/>
                  <a:cs typeface="Tahoma"/>
                </a:rPr>
                <a:t>Thông qua </a:t>
              </a:r>
              <a:r>
                <a:rPr lang="vi-VN" dirty="0" err="1">
                  <a:solidFill>
                    <a:schemeClr val="tx1"/>
                  </a:solidFill>
                  <a:latin typeface="Tahoma"/>
                  <a:ea typeface="Tahoma"/>
                  <a:cs typeface="Tahoma"/>
                </a:rPr>
                <a:t>lọc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chặn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cổng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vào</a:t>
              </a:r>
              <a:r>
                <a:rPr lang="vi-VN" dirty="0">
                  <a:solidFill>
                    <a:schemeClr val="tx1"/>
                  </a:solidFill>
                  <a:latin typeface="Tahoma"/>
                  <a:ea typeface="Tahoma"/>
                  <a:cs typeface="Tahoma"/>
                </a:rPr>
                <a:t> ra.</a:t>
              </a:r>
            </a:p>
            <a:p>
              <a:pPr marL="666750" lvl="1" indent="-171450">
                <a:lnSpc>
                  <a:spcPct val="150000"/>
                </a:lnSpc>
                <a:buClr>
                  <a:srgbClr val="FFC000"/>
                </a:buClr>
                <a:buFont typeface="Arial" panose="020B0604020202020204" pitchFamily="34" charset="0"/>
                <a:buChar char="•"/>
              </a:pPr>
              <a:r>
                <a:rPr lang="vi-VN" dirty="0">
                  <a:solidFill>
                    <a:schemeClr val="tx1"/>
                  </a:solidFill>
                  <a:latin typeface="Tahoma" panose="020B0604030504040204" pitchFamily="34" charset="0"/>
                  <a:ea typeface="Tahoma" panose="020B0604030504040204" pitchFamily="34" charset="0"/>
                  <a:cs typeface="Tahoma" panose="020B0604030504040204" pitchFamily="34" charset="0"/>
                </a:rPr>
                <a:t>Chặn các lưu lượng từ dải địa chỉ IP chưa được chỉ định.</a:t>
              </a: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Áp</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dụng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tập</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luật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tường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lửa</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danh </a:t>
              </a:r>
              <a:r>
                <a:rPr lang="vi-VN" dirty="0" err="1">
                  <a:solidFill>
                    <a:schemeClr val="tx1"/>
                  </a:solidFill>
                  <a:latin typeface="Tahoma"/>
                  <a:ea typeface="Tahoma"/>
                  <a:cs typeface="Tahoma"/>
                </a:rPr>
                <a:t>sách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điều</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khiển</a:t>
              </a:r>
              <a:r>
                <a:rPr lang="vi-VN" dirty="0">
                  <a:solidFill>
                    <a:schemeClr val="tx1"/>
                  </a:solidFill>
                  <a:latin typeface="Tahoma"/>
                  <a:ea typeface="Tahoma"/>
                  <a:cs typeface="Tahoma"/>
                </a:rPr>
                <a:t> truy </a:t>
              </a:r>
              <a:r>
                <a:rPr lang="vi-VN" dirty="0" err="1">
                  <a:solidFill>
                    <a:schemeClr val="tx1"/>
                  </a:solidFill>
                  <a:latin typeface="Tahoma"/>
                  <a:ea typeface="Tahoma"/>
                  <a:cs typeface="Tahoma"/>
                </a:rPr>
                <a:t>cập</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của</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bộ</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định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tuyến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nhằm</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chặn</a:t>
              </a:r>
              <a:r>
                <a:rPr lang="vi-VN" dirty="0">
                  <a:solidFill>
                    <a:schemeClr val="tx1"/>
                  </a:solidFill>
                  <a:latin typeface="Tahoma"/>
                  <a:ea typeface="Tahoma"/>
                  <a:cs typeface="Tahoma"/>
                </a:rPr>
                <a:t> lưu </a:t>
              </a:r>
              <a:r>
                <a:rPr lang="vi-VN" dirty="0" err="1">
                  <a:solidFill>
                    <a:schemeClr val="tx1"/>
                  </a:solidFill>
                  <a:latin typeface="Tahoma"/>
                  <a:ea typeface="Tahoma"/>
                  <a:cs typeface="Tahoma"/>
                </a:rPr>
                <a:t>lượng</a:t>
              </a:r>
              <a:r>
                <a:rPr lang="vi-VN" dirty="0">
                  <a:solidFill>
                    <a:schemeClr val="tx1"/>
                  </a:solidFill>
                  <a:latin typeface="Tahoma"/>
                  <a:ea typeface="Tahoma"/>
                  <a:cs typeface="Tahoma"/>
                </a:rPr>
                <a:t> thích hợp.</a:t>
              </a: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Cấu</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hình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bộ</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định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tuyến</a:t>
              </a:r>
              <a:r>
                <a:rPr lang="vi-VN" dirty="0">
                  <a:solidFill>
                    <a:schemeClr val="tx1"/>
                  </a:solidFill>
                  <a:latin typeface="Tahoma"/>
                  <a:ea typeface="Tahoma"/>
                  <a:cs typeface="Tahoma"/>
                </a:rPr>
                <a:t> biên </a:t>
              </a:r>
              <a:r>
                <a:rPr lang="vi-VN" dirty="0" err="1">
                  <a:solidFill>
                    <a:schemeClr val="tx1"/>
                  </a:solidFill>
                  <a:latin typeface="Tahoma"/>
                  <a:ea typeface="Tahoma"/>
                  <a:cs typeface="Tahoma"/>
                </a:rPr>
                <a:t>để</a:t>
              </a:r>
              <a:r>
                <a:rPr lang="vi-VN" dirty="0">
                  <a:solidFill>
                    <a:schemeClr val="tx1"/>
                  </a:solidFill>
                  <a:latin typeface="Tahoma"/>
                  <a:ea typeface="Tahoma"/>
                  <a:cs typeface="Tahoma"/>
                </a:rPr>
                <a:t> không </a:t>
              </a:r>
              <a:r>
                <a:rPr lang="vi-VN" dirty="0" err="1">
                  <a:solidFill>
                    <a:schemeClr val="tx1"/>
                  </a:solidFill>
                  <a:latin typeface="Tahoma"/>
                  <a:ea typeface="Tahoma"/>
                  <a:cs typeface="Tahoma"/>
                </a:rPr>
                <a:t>chuyển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tiếp</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truy </a:t>
              </a:r>
              <a:r>
                <a:rPr lang="vi-VN" dirty="0" err="1">
                  <a:solidFill>
                    <a:schemeClr val="tx1"/>
                  </a:solidFill>
                  <a:latin typeface="Tahoma"/>
                  <a:ea typeface="Tahoma"/>
                  <a:cs typeface="Tahoma"/>
                </a:rPr>
                <a:t>vấn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quảng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bá</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trực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tiếp</a:t>
              </a:r>
              <a:endParaRPr lang="vi-VN" dirty="0">
                <a:solidFill>
                  <a:schemeClr val="tx1"/>
                </a:solidFill>
                <a:latin typeface="Tahoma"/>
                <a:ea typeface="Tahoma"/>
                <a:cs typeface="Tahoma"/>
              </a:endParaRP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Giới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hạn</a:t>
              </a:r>
              <a:r>
                <a:rPr lang="vi-VN" dirty="0">
                  <a:solidFill>
                    <a:schemeClr val="tx1"/>
                  </a:solidFill>
                  <a:latin typeface="Tahoma"/>
                  <a:ea typeface="Tahoma"/>
                  <a:cs typeface="Tahoma"/>
                </a:rPr>
                <a:t> lưu </a:t>
              </a:r>
              <a:r>
                <a:rPr lang="vi-VN" dirty="0" err="1">
                  <a:solidFill>
                    <a:schemeClr val="tx1"/>
                  </a:solidFill>
                  <a:latin typeface="Tahoma"/>
                  <a:ea typeface="Tahoma"/>
                  <a:cs typeface="Tahoma"/>
                </a:rPr>
                <a:t>lượng</a:t>
              </a:r>
              <a:r>
                <a:rPr lang="vi-VN" dirty="0">
                  <a:solidFill>
                    <a:schemeClr val="tx1"/>
                  </a:solidFill>
                  <a:latin typeface="Tahoma"/>
                  <a:ea typeface="Tahoma"/>
                  <a:cs typeface="Tahoma"/>
                </a:rPr>
                <a:t> ICMP ra </a:t>
              </a:r>
              <a:r>
                <a:rPr lang="vi-VN" dirty="0" err="1">
                  <a:solidFill>
                    <a:schemeClr val="tx1"/>
                  </a:solidFill>
                  <a:latin typeface="Tahoma"/>
                  <a:ea typeface="Tahoma"/>
                  <a:cs typeface="Tahoma"/>
                </a:rPr>
                <a:t>vào</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với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mã</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loại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cần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thiết</a:t>
              </a:r>
              <a:endParaRPr lang="vi-VN" dirty="0" err="1">
                <a:solidFill>
                  <a:schemeClr val="tx1"/>
                </a:solidFill>
                <a:cs typeface="Arial" panose="020B0604020202020204" pitchFamily="34" charset="0"/>
              </a:endParaRPr>
            </a:p>
            <a:p>
              <a:pPr marL="666750" lvl="1" indent="-171450">
                <a:lnSpc>
                  <a:spcPct val="150000"/>
                </a:lnSpc>
                <a:buClr>
                  <a:srgbClr val="FFC000"/>
                </a:buClr>
                <a:buFont typeface="Arial" panose="020B0604020202020204" pitchFamily="34" charset="0"/>
                <a:buChar char="•"/>
              </a:pPr>
              <a:r>
                <a:rPr lang="vi-VN" dirty="0" err="1">
                  <a:solidFill>
                    <a:schemeClr val="tx1"/>
                  </a:solidFill>
                  <a:latin typeface="Tahoma"/>
                  <a:ea typeface="Tahoma"/>
                  <a:cs typeface="Tahoma"/>
                </a:rPr>
                <a:t>Hạn</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chế</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kết</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nối</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đến</a:t>
              </a:r>
              <a:r>
                <a:rPr lang="vi-VN" dirty="0">
                  <a:solidFill>
                    <a:schemeClr val="tx1"/>
                  </a:solidFill>
                  <a:latin typeface="Tahoma"/>
                  <a:ea typeface="Tahoma"/>
                  <a:cs typeface="Tahoma"/>
                </a:rPr>
                <a:t> IRC chung, </a:t>
              </a:r>
              <a:r>
                <a:rPr lang="vi-VN" dirty="0" err="1">
                  <a:solidFill>
                    <a:schemeClr val="tx1"/>
                  </a:solidFill>
                  <a:latin typeface="Tahoma"/>
                  <a:ea typeface="Tahoma"/>
                  <a:cs typeface="Tahoma"/>
                </a:rPr>
                <a:t>dịch</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vụ</a:t>
              </a:r>
              <a:r>
                <a:rPr lang="vi-VN" dirty="0">
                  <a:solidFill>
                    <a:schemeClr val="tx1"/>
                  </a:solidFill>
                  <a:latin typeface="Tahoma"/>
                  <a:ea typeface="Tahoma"/>
                  <a:cs typeface="Tahoma"/>
                </a:rPr>
                <a:t> ngang </a:t>
              </a:r>
              <a:r>
                <a:rPr lang="vi-VN" dirty="0" err="1">
                  <a:solidFill>
                    <a:schemeClr val="tx1"/>
                  </a:solidFill>
                  <a:latin typeface="Tahoma"/>
                  <a:ea typeface="Tahoma"/>
                  <a:cs typeface="Tahoma"/>
                </a:rPr>
                <a:t>hàng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và</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các</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cổng</a:t>
              </a:r>
              <a:r>
                <a:rPr lang="vi-VN" dirty="0">
                  <a:solidFill>
                    <a:schemeClr val="tx1"/>
                  </a:solidFill>
                  <a:latin typeface="Tahoma"/>
                  <a:ea typeface="Tahoma"/>
                  <a:cs typeface="Tahoma"/>
                </a:rPr>
                <a:t> </a:t>
              </a:r>
              <a:r>
                <a:rPr lang="vi-VN" dirty="0" err="1">
                  <a:solidFill>
                    <a:schemeClr val="tx1"/>
                  </a:solidFill>
                  <a:latin typeface="Tahoma"/>
                  <a:ea typeface="Tahoma"/>
                  <a:cs typeface="Tahoma"/>
                </a:rPr>
                <a:t>nhắn</a:t>
              </a:r>
              <a:r>
                <a:rPr lang="vi-VN" dirty="0">
                  <a:solidFill>
                    <a:schemeClr val="tx1"/>
                  </a:solidFill>
                  <a:latin typeface="Tahoma"/>
                  <a:ea typeface="Tahoma"/>
                  <a:cs typeface="Tahoma"/>
                </a:rPr>
                <a:t> tin tức thời nếu không được phép sử dụng các dịch vụ đó.</a:t>
              </a:r>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190010" y="980323"/>
              <a:ext cx="8763980" cy="77641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Tấn công DoS có thể được ngăn chặn bằng cách:</a:t>
              </a:r>
            </a:p>
          </p:txBody>
        </p:sp>
      </p:gr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966764"/>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marL="38250" algn="just">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Cấu hình mạng sao cho chặn toàn bộ lưu lượng dịch vụ đến và đi không cần thiết</a:t>
            </a:r>
          </a:p>
        </p:txBody>
      </p:sp>
      <p:pic>
        <p:nvPicPr>
          <p:cNvPr id="5" name="Picture 4" descr="Icon&#10;&#10;Description automatically generated">
            <a:extLst>
              <a:ext uri="{FF2B5EF4-FFF2-40B4-BE49-F238E27FC236}">
                <a16:creationId xmlns:a16="http://schemas.microsoft.com/office/drawing/2014/main" id="{2B4E4D6D-9273-4D44-89EA-8BE4E2F06E6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42000" y="1534218"/>
            <a:ext cx="1311990" cy="1311990"/>
          </a:xfrm>
          <a:prstGeom prst="rect">
            <a:avLst/>
          </a:prstGeom>
        </p:spPr>
      </p:pic>
    </p:spTree>
    <p:extLst>
      <p:ext uri="{BB962C8B-B14F-4D97-AF65-F5344CB8AC3E}">
        <p14:creationId xmlns:p14="http://schemas.microsoft.com/office/powerpoint/2010/main" val="5926944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27318" y="0"/>
            <a:ext cx="9144000" cy="660319"/>
          </a:xfrm>
        </p:spPr>
        <p:txBody>
          <a:bodyPr/>
          <a:lstStyle/>
          <a:p>
            <a:pPr algn="ctr"/>
            <a:r>
              <a:rPr lang="pl-PL" dirty="0">
                <a:latin typeface="Arial Narrow"/>
              </a:rPr>
              <a:t>NetDetector (http://www.niksun.com/)</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80</a:t>
            </a:fld>
            <a:endParaRPr lang="ru-RU">
              <a:latin typeface="Calibri"/>
            </a:endParaRPr>
          </a:p>
        </p:txBody>
      </p:sp>
      <p:sp>
        <p:nvSpPr>
          <p:cNvPr id="7" name="Rectangle: Rounded Corners 19">
            <a:extLst>
              <a:ext uri="{FF2B5EF4-FFF2-40B4-BE49-F238E27FC236}">
                <a16:creationId xmlns:a16="http://schemas.microsoft.com/office/drawing/2014/main" id="{9E9FC190-D488-4545-9435-A4E9B47F06C5}"/>
              </a:ext>
            </a:extLst>
          </p:cNvPr>
          <p:cNvSpPr/>
          <p:nvPr/>
        </p:nvSpPr>
        <p:spPr>
          <a:xfrm>
            <a:off x="685798" y="896803"/>
            <a:ext cx="7720148" cy="908372"/>
          </a:xfrm>
          <a:prstGeom prst="roundRect">
            <a:avLst/>
          </a:prstGeom>
          <a:ln/>
        </p:spPr>
        <p:style>
          <a:lnRef idx="1">
            <a:schemeClr val="accent6"/>
          </a:lnRef>
          <a:fillRef idx="2">
            <a:schemeClr val="accent6"/>
          </a:fillRef>
          <a:effectRef idx="1">
            <a:schemeClr val="accent6"/>
          </a:effectRef>
          <a:fontRef idx="minor">
            <a:schemeClr val="dk1"/>
          </a:fontRef>
        </p:style>
        <p:txBody>
          <a:bodyPr lIns="68580" tIns="34290" rIns="68580" bIns="34290" rtlCol="0" anchor="ctr"/>
          <a:lstStyle/>
          <a:p>
            <a:pPr algn="just"/>
            <a:r>
              <a:rPr lang="vi-VN" sz="2000" dirty="0" err="1">
                <a:latin typeface="Tahoma"/>
                <a:ea typeface="Tahoma"/>
                <a:cs typeface="Tahoma"/>
              </a:rPr>
              <a:t>Net</a:t>
            </a:r>
            <a:r>
              <a:rPr lang="vi-VN" sz="2000" dirty="0">
                <a:latin typeface="Tahoma"/>
                <a:ea typeface="Tahoma"/>
                <a:cs typeface="Tahoma"/>
              </a:rPr>
              <a:t> </a:t>
            </a:r>
            <a:r>
              <a:rPr lang="vi-VN" sz="2000" dirty="0" err="1">
                <a:latin typeface="Tahoma"/>
                <a:ea typeface="Tahoma"/>
                <a:cs typeface="Tahoma"/>
              </a:rPr>
              <a:t>Detector</a:t>
            </a:r>
            <a:r>
              <a:rPr lang="vi-VN" sz="2000" dirty="0">
                <a:latin typeface="Tahoma"/>
                <a:ea typeface="Tahoma"/>
                <a:cs typeface="Tahoma"/>
              </a:rPr>
              <a:t> </a:t>
            </a:r>
            <a:r>
              <a:rPr lang="vi-VN" sz="2000" dirty="0" err="1">
                <a:latin typeface="Tahoma"/>
                <a:ea typeface="Tahoma"/>
                <a:cs typeface="Tahoma"/>
              </a:rPr>
              <a:t>là</a:t>
            </a:r>
            <a:r>
              <a:rPr lang="vi-VN" sz="2000" dirty="0">
                <a:latin typeface="Tahoma"/>
                <a:ea typeface="Tahoma"/>
                <a:cs typeface="Tahoma"/>
              </a:rPr>
              <a:t> </a:t>
            </a:r>
            <a:r>
              <a:rPr lang="vi-VN" sz="2000" dirty="0" err="1">
                <a:latin typeface="Tahoma"/>
                <a:ea typeface="Tahoma"/>
                <a:cs typeface="Tahoma"/>
              </a:rPr>
              <a:t>một</a:t>
            </a:r>
            <a:r>
              <a:rPr lang="vi-VN" sz="2000" dirty="0">
                <a:latin typeface="Tahoma"/>
                <a:ea typeface="Tahoma"/>
                <a:cs typeface="Tahoma"/>
              </a:rPr>
              <a:t> </a:t>
            </a:r>
            <a:r>
              <a:rPr lang="vi-VN" sz="2000" dirty="0" err="1">
                <a:latin typeface="Tahoma"/>
                <a:ea typeface="Tahoma"/>
                <a:cs typeface="Tahoma"/>
              </a:rPr>
              <a:t>thiết</a:t>
            </a:r>
            <a:r>
              <a:rPr lang="vi-VN" sz="2000" dirty="0">
                <a:latin typeface="Tahoma"/>
                <a:ea typeface="Tahoma"/>
                <a:cs typeface="Tahoma"/>
              </a:rPr>
              <a:t> </a:t>
            </a:r>
            <a:r>
              <a:rPr lang="vi-VN" sz="2000" dirty="0" err="1">
                <a:latin typeface="Tahoma"/>
                <a:ea typeface="Tahoma"/>
                <a:cs typeface="Tahoma"/>
              </a:rPr>
              <a:t>bị</a:t>
            </a:r>
            <a:r>
              <a:rPr lang="vi-VN" sz="2000" dirty="0">
                <a:latin typeface="Tahoma"/>
                <a:ea typeface="Tahoma"/>
                <a:cs typeface="Tahoma"/>
              </a:rPr>
              <a:t> </a:t>
            </a:r>
            <a:r>
              <a:rPr lang="vi-VN" sz="2000" dirty="0" err="1">
                <a:latin typeface="Tahoma"/>
                <a:ea typeface="Tahoma"/>
                <a:cs typeface="Tahoma"/>
              </a:rPr>
              <a:t>đầy</a:t>
            </a:r>
            <a:r>
              <a:rPr lang="vi-VN" sz="2000" dirty="0">
                <a:latin typeface="Tahoma"/>
                <a:ea typeface="Tahoma"/>
                <a:cs typeface="Tahoma"/>
              </a:rPr>
              <a:t> </a:t>
            </a:r>
            <a:r>
              <a:rPr lang="vi-VN" sz="2000" dirty="0" err="1">
                <a:latin typeface="Tahoma"/>
                <a:ea typeface="Tahoma"/>
                <a:cs typeface="Tahoma"/>
              </a:rPr>
              <a:t>đủ</a:t>
            </a:r>
            <a:r>
              <a:rPr lang="vi-VN" sz="2000" dirty="0">
                <a:latin typeface="Tahoma"/>
                <a:ea typeface="Tahoma"/>
                <a:cs typeface="Tahoma"/>
              </a:rPr>
              <a:t> </a:t>
            </a:r>
            <a:r>
              <a:rPr lang="vi-VN" sz="2000" dirty="0" err="1">
                <a:latin typeface="Tahoma"/>
                <a:ea typeface="Tahoma"/>
                <a:cs typeface="Tahoma"/>
              </a:rPr>
              <a:t>tính</a:t>
            </a:r>
            <a:r>
              <a:rPr lang="vi-VN" sz="2000" dirty="0">
                <a:latin typeface="Tahoma"/>
                <a:ea typeface="Tahoma"/>
                <a:cs typeface="Tahoma"/>
              </a:rPr>
              <a:t> năng </a:t>
            </a:r>
            <a:r>
              <a:rPr lang="vi-VN" sz="2000" dirty="0" err="1">
                <a:latin typeface="Tahoma"/>
                <a:ea typeface="Tahoma"/>
                <a:cs typeface="Tahoma"/>
              </a:rPr>
              <a:t>dùng</a:t>
            </a:r>
            <a:r>
              <a:rPr lang="vi-VN" sz="2000" dirty="0">
                <a:latin typeface="Tahoma"/>
                <a:ea typeface="Tahoma"/>
                <a:cs typeface="Tahoma"/>
              </a:rPr>
              <a:t> </a:t>
            </a:r>
            <a:r>
              <a:rPr lang="vi-VN" sz="2000" dirty="0" err="1">
                <a:latin typeface="Tahoma"/>
                <a:ea typeface="Tahoma"/>
                <a:cs typeface="Tahoma"/>
              </a:rPr>
              <a:t>để</a:t>
            </a:r>
            <a:r>
              <a:rPr lang="vi-VN" sz="2000" dirty="0">
                <a:latin typeface="Tahoma"/>
                <a:ea typeface="Tahoma"/>
                <a:cs typeface="Tahoma"/>
              </a:rPr>
              <a:t> </a:t>
            </a:r>
            <a:r>
              <a:rPr lang="vi-VN" sz="2000" dirty="0" err="1">
                <a:latin typeface="Tahoma"/>
                <a:ea typeface="Tahoma"/>
                <a:cs typeface="Tahoma"/>
              </a:rPr>
              <a:t>giám</a:t>
            </a:r>
            <a:r>
              <a:rPr lang="vi-VN" sz="2000" dirty="0">
                <a:latin typeface="Tahoma"/>
                <a:ea typeface="Tahoma"/>
                <a:cs typeface="Tahoma"/>
              </a:rPr>
              <a:t> </a:t>
            </a:r>
            <a:r>
              <a:rPr lang="vi-VN" sz="2000" dirty="0" err="1">
                <a:latin typeface="Tahoma"/>
                <a:ea typeface="Tahoma"/>
                <a:cs typeface="Tahoma"/>
              </a:rPr>
              <a:t>sát</a:t>
            </a:r>
            <a:r>
              <a:rPr lang="vi-VN" sz="2000" dirty="0">
                <a:latin typeface="Tahoma"/>
                <a:ea typeface="Tahoma"/>
                <a:cs typeface="Tahoma"/>
              </a:rPr>
              <a:t> an ninh </a:t>
            </a:r>
            <a:r>
              <a:rPr lang="vi-VN" sz="2000" dirty="0" err="1">
                <a:latin typeface="Tahoma"/>
                <a:ea typeface="Tahoma"/>
                <a:cs typeface="Tahoma"/>
              </a:rPr>
              <a:t>mạng</a:t>
            </a:r>
            <a:r>
              <a:rPr lang="vi-VN" sz="2000" dirty="0">
                <a:latin typeface="Tahoma"/>
                <a:ea typeface="Tahoma"/>
                <a:cs typeface="Tahoma"/>
              </a:rPr>
              <a:t>, </a:t>
            </a:r>
            <a:r>
              <a:rPr lang="vi-VN" sz="2000" dirty="0" err="1">
                <a:latin typeface="Tahoma"/>
                <a:ea typeface="Tahoma"/>
                <a:cs typeface="Tahoma"/>
              </a:rPr>
              <a:t>phát</a:t>
            </a:r>
            <a:r>
              <a:rPr lang="vi-VN" sz="2000" dirty="0">
                <a:latin typeface="Tahoma"/>
                <a:ea typeface="Tahoma"/>
                <a:cs typeface="Tahoma"/>
              </a:rPr>
              <a:t> </a:t>
            </a:r>
            <a:r>
              <a:rPr lang="vi-VN" sz="2000" dirty="0" err="1">
                <a:latin typeface="Tahoma"/>
                <a:ea typeface="Tahoma"/>
                <a:cs typeface="Tahoma"/>
              </a:rPr>
              <a:t>hiện</a:t>
            </a:r>
            <a:r>
              <a:rPr lang="vi-VN" sz="2000" dirty="0">
                <a:latin typeface="Tahoma"/>
                <a:ea typeface="Tahoma"/>
                <a:cs typeface="Tahoma"/>
              </a:rPr>
              <a:t> </a:t>
            </a:r>
            <a:r>
              <a:rPr lang="vi-VN" sz="2000" dirty="0" err="1">
                <a:latin typeface="Tahoma"/>
                <a:ea typeface="Tahoma"/>
                <a:cs typeface="Tahoma"/>
              </a:rPr>
              <a:t>bất</a:t>
            </a:r>
            <a:r>
              <a:rPr lang="vi-VN" sz="2000" dirty="0">
                <a:latin typeface="Tahoma"/>
                <a:ea typeface="Tahoma"/>
                <a:cs typeface="Tahoma"/>
              </a:rPr>
              <a:t> </a:t>
            </a:r>
            <a:r>
              <a:rPr lang="vi-VN" sz="2000" dirty="0" err="1">
                <a:latin typeface="Tahoma"/>
                <a:ea typeface="Tahoma"/>
                <a:cs typeface="Tahoma"/>
              </a:rPr>
              <a:t>thường</a:t>
            </a:r>
            <a:r>
              <a:rPr lang="vi-VN" sz="2000" dirty="0">
                <a:latin typeface="Tahoma"/>
                <a:ea typeface="Tahoma"/>
                <a:cs typeface="Tahoma"/>
              </a:rPr>
              <a:t> </a:t>
            </a:r>
            <a:r>
              <a:rPr lang="vi-VN" sz="2000" dirty="0" err="1">
                <a:latin typeface="Tahoma"/>
                <a:ea typeface="Tahoma"/>
                <a:cs typeface="Tahoma"/>
              </a:rPr>
              <a:t>dựa</a:t>
            </a:r>
            <a:r>
              <a:rPr lang="vi-VN" sz="2000" dirty="0">
                <a:latin typeface="Tahoma"/>
                <a:ea typeface="Tahoma"/>
                <a:cs typeface="Tahoma"/>
              </a:rPr>
              <a:t> trên </a:t>
            </a:r>
            <a:r>
              <a:rPr lang="vi-VN" sz="2000" dirty="0" err="1">
                <a:latin typeface="Tahoma"/>
                <a:ea typeface="Tahoma"/>
                <a:cs typeface="Tahoma"/>
              </a:rPr>
              <a:t>dấu</a:t>
            </a:r>
            <a:r>
              <a:rPr lang="vi-VN" sz="2000" dirty="0">
                <a:latin typeface="Tahoma"/>
                <a:ea typeface="Tahoma"/>
                <a:cs typeface="Tahoma"/>
              </a:rPr>
              <a:t> </a:t>
            </a:r>
            <a:r>
              <a:rPr lang="vi-VN" sz="2000" dirty="0" err="1">
                <a:latin typeface="Tahoma"/>
                <a:ea typeface="Tahoma"/>
                <a:cs typeface="Tahoma"/>
              </a:rPr>
              <a:t>hiệu</a:t>
            </a:r>
            <a:r>
              <a:rPr lang="vi-VN" sz="2000" dirty="0">
                <a:latin typeface="Tahoma"/>
                <a:ea typeface="Tahoma"/>
                <a:cs typeface="Tahoma"/>
              </a:rPr>
              <a:t>, phân </a:t>
            </a:r>
            <a:r>
              <a:rPr lang="vi-VN" sz="2000" dirty="0" err="1">
                <a:latin typeface="Tahoma"/>
                <a:ea typeface="Tahoma"/>
                <a:cs typeface="Tahoma"/>
              </a:rPr>
              <a:t>tích</a:t>
            </a:r>
            <a:r>
              <a:rPr lang="vi-VN" sz="2000" dirty="0">
                <a:latin typeface="Tahoma"/>
                <a:ea typeface="Tahoma"/>
                <a:cs typeface="Tahoma"/>
              </a:rPr>
              <a:t> </a:t>
            </a:r>
            <a:r>
              <a:rPr lang="vi-VN" sz="2000" dirty="0" err="1">
                <a:latin typeface="Tahoma"/>
                <a:ea typeface="Tahoma"/>
                <a:cs typeface="Tahoma"/>
              </a:rPr>
              <a:t>và</a:t>
            </a:r>
            <a:r>
              <a:rPr lang="vi-VN" sz="2000" dirty="0">
                <a:latin typeface="Tahoma"/>
                <a:ea typeface="Tahoma"/>
                <a:cs typeface="Tahoma"/>
              </a:rPr>
              <a:t> </a:t>
            </a:r>
            <a:r>
              <a:rPr lang="vi-VN" sz="2000" dirty="0" err="1">
                <a:latin typeface="Tahoma"/>
                <a:ea typeface="Tahoma"/>
                <a:cs typeface="Tahoma"/>
              </a:rPr>
              <a:t>điều</a:t>
            </a:r>
            <a:r>
              <a:rPr lang="vi-VN" sz="2000" dirty="0">
                <a:latin typeface="Tahoma"/>
                <a:ea typeface="Tahoma"/>
                <a:cs typeface="Tahoma"/>
              </a:rPr>
              <a:t> tra </a:t>
            </a:r>
            <a:endParaRPr lang="en-US" sz="2000" dirty="0">
              <a:latin typeface="Tahoma"/>
              <a:ea typeface="Tahoma"/>
              <a:cs typeface="Tahoma"/>
            </a:endParaRPr>
          </a:p>
        </p:txBody>
      </p:sp>
      <p:sp>
        <p:nvSpPr>
          <p:cNvPr id="14" name="Rectangle: Rounded Corners 19">
            <a:extLst>
              <a:ext uri="{FF2B5EF4-FFF2-40B4-BE49-F238E27FC236}">
                <a16:creationId xmlns:a16="http://schemas.microsoft.com/office/drawing/2014/main" id="{9E9FC190-D488-4545-9435-A4E9B47F06C5}"/>
              </a:ext>
            </a:extLst>
          </p:cNvPr>
          <p:cNvSpPr/>
          <p:nvPr/>
        </p:nvSpPr>
        <p:spPr>
          <a:xfrm>
            <a:off x="711926" y="2021617"/>
            <a:ext cx="7720148" cy="908372"/>
          </a:xfrm>
          <a:prstGeom prst="roundRect">
            <a:avLst/>
          </a:prstGeom>
          <a:ln/>
        </p:spPr>
        <p:style>
          <a:lnRef idx="1">
            <a:schemeClr val="accent6"/>
          </a:lnRef>
          <a:fillRef idx="2">
            <a:schemeClr val="accent6"/>
          </a:fillRef>
          <a:effectRef idx="1">
            <a:schemeClr val="accent6"/>
          </a:effectRef>
          <a:fontRef idx="minor">
            <a:schemeClr val="dk1"/>
          </a:fontRef>
        </p:style>
        <p:txBody>
          <a:bodyPr lIns="68580" tIns="34290" rIns="68580" bIns="34290" rtlCol="0" anchor="ctr"/>
          <a:lstStyle/>
          <a:p>
            <a:pPr algn="just"/>
            <a:r>
              <a:rPr lang="vi-VN" sz="2000" dirty="0">
                <a:latin typeface="Tahoma"/>
                <a:ea typeface="Tahoma"/>
                <a:cs typeface="Tahoma"/>
              </a:rPr>
              <a:t>Nó đóng vai trò của một camera an ninh và máy dò chuyển </a:t>
            </a:r>
            <a:r>
              <a:rPr lang="vi-VN" sz="2000" dirty="0" err="1">
                <a:latin typeface="Tahoma"/>
                <a:ea typeface="Tahoma"/>
                <a:cs typeface="Tahoma"/>
              </a:rPr>
              <a:t>động</a:t>
            </a:r>
            <a:r>
              <a:rPr lang="vi-VN" sz="2000" dirty="0">
                <a:latin typeface="Tahoma"/>
                <a:ea typeface="Tahoma"/>
                <a:cs typeface="Tahoma"/>
              </a:rPr>
              <a:t> cho </a:t>
            </a:r>
            <a:r>
              <a:rPr lang="vi-VN" sz="2000" dirty="0" err="1">
                <a:latin typeface="Tahoma"/>
                <a:ea typeface="Tahoma"/>
                <a:cs typeface="Tahoma"/>
              </a:rPr>
              <a:t>mạng</a:t>
            </a:r>
            <a:r>
              <a:rPr lang="vi-VN" sz="2000" dirty="0">
                <a:latin typeface="Tahoma"/>
                <a:ea typeface="Tahoma"/>
                <a:cs typeface="Tahoma"/>
              </a:rPr>
              <a:t> </a:t>
            </a:r>
            <a:r>
              <a:rPr lang="vi-VN" sz="2000" dirty="0" err="1">
                <a:latin typeface="Tahoma"/>
                <a:ea typeface="Tahoma"/>
                <a:cs typeface="Tahoma"/>
              </a:rPr>
              <a:t>bằng</a:t>
            </a:r>
            <a:r>
              <a:rPr lang="vi-VN" sz="2000" dirty="0">
                <a:latin typeface="Tahoma"/>
                <a:ea typeface="Tahoma"/>
                <a:cs typeface="Tahoma"/>
              </a:rPr>
              <a:t> </a:t>
            </a:r>
            <a:r>
              <a:rPr lang="vi-VN" sz="2000" dirty="0" err="1">
                <a:latin typeface="Tahoma"/>
                <a:ea typeface="Tahoma"/>
                <a:cs typeface="Tahoma"/>
              </a:rPr>
              <a:t>cách</a:t>
            </a:r>
            <a:r>
              <a:rPr lang="vi-VN" sz="2000" dirty="0">
                <a:latin typeface="Tahoma"/>
                <a:ea typeface="Tahoma"/>
                <a:cs typeface="Tahoma"/>
              </a:rPr>
              <a:t> liên </a:t>
            </a:r>
            <a:r>
              <a:rPr lang="vi-VN" sz="2000" dirty="0" err="1">
                <a:latin typeface="Tahoma"/>
                <a:ea typeface="Tahoma"/>
                <a:cs typeface="Tahoma"/>
              </a:rPr>
              <a:t>tục</a:t>
            </a:r>
            <a:r>
              <a:rPr lang="vi-VN" sz="2000" dirty="0">
                <a:latin typeface="Tahoma"/>
                <a:ea typeface="Tahoma"/>
                <a:cs typeface="Tahoma"/>
              </a:rPr>
              <a:t> thu </a:t>
            </a:r>
            <a:r>
              <a:rPr lang="vi-VN" sz="2000" dirty="0" err="1">
                <a:latin typeface="Tahoma"/>
                <a:ea typeface="Tahoma"/>
                <a:cs typeface="Tahoma"/>
              </a:rPr>
              <a:t>thập</a:t>
            </a:r>
            <a:r>
              <a:rPr lang="vi-VN" sz="2000" dirty="0">
                <a:latin typeface="Tahoma"/>
                <a:ea typeface="Tahoma"/>
                <a:cs typeface="Tahoma"/>
              </a:rPr>
              <a:t> </a:t>
            </a:r>
            <a:r>
              <a:rPr lang="vi-VN" sz="2000" dirty="0" err="1">
                <a:latin typeface="Tahoma"/>
                <a:ea typeface="Tahoma"/>
                <a:cs typeface="Tahoma"/>
              </a:rPr>
              <a:t>và</a:t>
            </a:r>
            <a:r>
              <a:rPr lang="vi-VN" sz="2000" dirty="0">
                <a:latin typeface="Tahoma"/>
                <a:ea typeface="Tahoma"/>
                <a:cs typeface="Tahoma"/>
              </a:rPr>
              <a:t> lưu </a:t>
            </a:r>
            <a:r>
              <a:rPr lang="vi-VN" sz="2000" dirty="0" err="1">
                <a:latin typeface="Tahoma"/>
                <a:ea typeface="Tahoma"/>
                <a:cs typeface="Tahoma"/>
              </a:rPr>
              <a:t>trữ</a:t>
            </a:r>
            <a:r>
              <a:rPr lang="vi-VN" sz="2000" dirty="0">
                <a:latin typeface="Tahoma"/>
                <a:ea typeface="Tahoma"/>
                <a:cs typeface="Tahoma"/>
              </a:rPr>
              <a:t> lưu </a:t>
            </a:r>
            <a:r>
              <a:rPr lang="vi-VN" sz="2000" dirty="0" err="1">
                <a:latin typeface="Tahoma"/>
                <a:ea typeface="Tahoma"/>
                <a:cs typeface="Tahoma"/>
              </a:rPr>
              <a:t>lượng</a:t>
            </a:r>
            <a:r>
              <a:rPr lang="vi-VN" sz="2000" dirty="0">
                <a:latin typeface="Tahoma"/>
                <a:ea typeface="Tahoma"/>
                <a:cs typeface="Tahoma"/>
              </a:rPr>
              <a:t> </a:t>
            </a:r>
            <a:r>
              <a:rPr lang="vi-VN" sz="2000" dirty="0" err="1">
                <a:latin typeface="Tahoma"/>
                <a:ea typeface="Tahoma"/>
                <a:cs typeface="Tahoma"/>
              </a:rPr>
              <a:t>mạng</a:t>
            </a:r>
            <a:r>
              <a:rPr lang="vi-VN" sz="2000" dirty="0">
                <a:latin typeface="Tahoma"/>
                <a:ea typeface="Tahoma"/>
                <a:cs typeface="Tahoma"/>
              </a:rPr>
              <a:t> (</a:t>
            </a:r>
            <a:r>
              <a:rPr lang="vi-VN" sz="2000" dirty="0" err="1">
                <a:latin typeface="Tahoma"/>
                <a:ea typeface="Tahoma"/>
                <a:cs typeface="Tahoma"/>
              </a:rPr>
              <a:t>cả</a:t>
            </a:r>
            <a:r>
              <a:rPr lang="vi-VN" sz="2000" dirty="0">
                <a:latin typeface="Tahoma"/>
                <a:ea typeface="Tahoma"/>
                <a:cs typeface="Tahoma"/>
              </a:rPr>
              <a:t> </a:t>
            </a:r>
            <a:r>
              <a:rPr lang="vi-VN" sz="2000" dirty="0" err="1">
                <a:latin typeface="Tahoma"/>
                <a:ea typeface="Tahoma"/>
                <a:cs typeface="Tahoma"/>
              </a:rPr>
              <a:t>gói</a:t>
            </a:r>
            <a:r>
              <a:rPr lang="vi-VN" sz="2000" dirty="0">
                <a:latin typeface="Tahoma"/>
                <a:ea typeface="Tahoma"/>
                <a:cs typeface="Tahoma"/>
              </a:rPr>
              <a:t> tin và số liệu thống kê)</a:t>
            </a:r>
            <a:endParaRPr lang="en-US" sz="2000" dirty="0">
              <a:latin typeface="Tahoma"/>
              <a:ea typeface="Tahoma"/>
              <a:cs typeface="Tahoma"/>
            </a:endParaRPr>
          </a:p>
        </p:txBody>
      </p:sp>
      <p:sp>
        <p:nvSpPr>
          <p:cNvPr id="4" name="Rectangle 3"/>
          <p:cNvSpPr/>
          <p:nvPr/>
        </p:nvSpPr>
        <p:spPr>
          <a:xfrm>
            <a:off x="685798" y="4187204"/>
            <a:ext cx="7846643" cy="1731243"/>
          </a:xfrm>
          <a:prstGeom prst="rect">
            <a:avLst/>
          </a:prstGeom>
        </p:spPr>
        <p:txBody>
          <a:bodyPr wrap="square" lIns="68580" tIns="34290" rIns="68580" bIns="34290" anchor="t">
            <a:spAutoFit/>
          </a:bodyPr>
          <a:lstStyle/>
          <a:p>
            <a:pPr marL="285750" indent="-285750">
              <a:buClr>
                <a:srgbClr val="FFC000"/>
              </a:buClr>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Giám sát thời gian thực, chuyên sâu</a:t>
            </a:r>
          </a:p>
          <a:p>
            <a:pPr marL="285750" indent="-285750">
              <a:buClr>
                <a:srgbClr val="FFC000"/>
              </a:buClr>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Ghi lại các sự kiện mạng và lưu trữ các sự kiện để phân tích sau sự kiện</a:t>
            </a:r>
          </a:p>
          <a:p>
            <a:pPr marL="285750" indent="-285750">
              <a:buClr>
                <a:srgbClr val="FFC000"/>
              </a:buClr>
              <a:buFont typeface="Arial" panose="020B0604020202020204" pitchFamily="34" charset="0"/>
              <a:buChar char="•"/>
            </a:pPr>
            <a:r>
              <a:rPr lang="vi-VN" dirty="0">
                <a:latin typeface="Tahoma"/>
                <a:ea typeface="Tahoma"/>
                <a:cs typeface="Tahoma"/>
              </a:rPr>
              <a:t>Phát hiện dấu hiệu hay thống kê bất thường </a:t>
            </a:r>
          </a:p>
          <a:p>
            <a:pPr marL="285750" indent="-285750">
              <a:buClr>
                <a:srgbClr val="FFC000"/>
              </a:buClr>
              <a:buFont typeface="Arial" panose="020B0604020202020204" pitchFamily="34" charset="0"/>
              <a:buChar char="•"/>
            </a:pPr>
            <a:r>
              <a:rPr lang="vi-VN" dirty="0">
                <a:latin typeface="Tahoma" panose="020B0604030504040204" pitchFamily="34" charset="0"/>
                <a:ea typeface="Tahoma" panose="020B0604030504040204" pitchFamily="34" charset="0"/>
                <a:cs typeface="Tahoma" panose="020B0604030504040204" pitchFamily="34" charset="0"/>
              </a:rPr>
              <a:t>Điều tra số chi tiết đến từng lớp của gói tin</a:t>
            </a:r>
          </a:p>
          <a:p>
            <a:pPr marL="285750" indent="-285750">
              <a:buClr>
                <a:srgbClr val="FFC000"/>
              </a:buClr>
              <a:buFont typeface="Arial" panose="020B0604020202020204" pitchFamily="34" charset="0"/>
              <a:buChar char="•"/>
            </a:pPr>
            <a:r>
              <a:rPr lang="vi-VN" dirty="0">
                <a:latin typeface="Tahoma"/>
                <a:ea typeface="Tahoma"/>
                <a:cs typeface="Tahoma"/>
              </a:rPr>
              <a:t>Tái tạo web, email, instant mesaging FTP, Telnet, VoIP và các </a:t>
            </a:r>
            <a:r>
              <a:rPr lang="en-US" dirty="0">
                <a:latin typeface="Tahoma"/>
                <a:ea typeface="Tahoma"/>
                <a:cs typeface="Tahoma"/>
              </a:rPr>
              <a:t>  </a:t>
            </a:r>
            <a:r>
              <a:rPr lang="vi-VN" dirty="0" err="1">
                <a:latin typeface="Tahoma"/>
                <a:ea typeface="Tahoma"/>
                <a:cs typeface="Tahoma"/>
              </a:rPr>
              <a:t>ứng</a:t>
            </a:r>
            <a:r>
              <a:rPr lang="vi-VN" dirty="0">
                <a:latin typeface="Tahoma"/>
                <a:ea typeface="Tahoma"/>
                <a:cs typeface="Tahoma"/>
              </a:rPr>
              <a:t> </a:t>
            </a:r>
            <a:r>
              <a:rPr lang="vi-VN" dirty="0" err="1">
                <a:latin typeface="Tahoma"/>
                <a:ea typeface="Tahoma"/>
                <a:cs typeface="Tahoma"/>
              </a:rPr>
              <a:t>dụng</a:t>
            </a:r>
            <a:r>
              <a:rPr lang="vi-VN" dirty="0">
                <a:latin typeface="Tahoma"/>
                <a:ea typeface="Tahoma"/>
                <a:cs typeface="Tahoma"/>
              </a:rPr>
              <a:t> TCP/IP </a:t>
            </a:r>
            <a:r>
              <a:rPr lang="vi-VN" dirty="0" err="1">
                <a:latin typeface="Tahoma"/>
                <a:ea typeface="Tahoma"/>
                <a:cs typeface="Tahoma"/>
              </a:rPr>
              <a:t>khác</a:t>
            </a:r>
            <a:r>
              <a:rPr lang="vi-VN" dirty="0">
                <a:latin typeface="Tahoma"/>
                <a:ea typeface="Tahoma"/>
                <a:cs typeface="Tahoma"/>
              </a:rPr>
              <a:t>.</a:t>
            </a:r>
          </a:p>
        </p:txBody>
      </p:sp>
      <p:pic>
        <p:nvPicPr>
          <p:cNvPr id="3" name="Picture 2"/>
          <p:cNvPicPr>
            <a:picLocks noChangeAspect="1"/>
          </p:cNvPicPr>
          <p:nvPr/>
        </p:nvPicPr>
        <p:blipFill>
          <a:blip r:embed="rId2"/>
          <a:stretch>
            <a:fillRect/>
          </a:stretch>
        </p:blipFill>
        <p:spPr>
          <a:xfrm>
            <a:off x="2759289" y="5999451"/>
            <a:ext cx="3570786" cy="546605"/>
          </a:xfrm>
          <a:prstGeom prst="rect">
            <a:avLst/>
          </a:prstGeom>
        </p:spPr>
      </p:pic>
      <p:sp>
        <p:nvSpPr>
          <p:cNvPr id="8" name="Rectangle: Rounded Corners 19">
            <a:extLst>
              <a:ext uri="{FF2B5EF4-FFF2-40B4-BE49-F238E27FC236}">
                <a16:creationId xmlns:a16="http://schemas.microsoft.com/office/drawing/2014/main" id="{D47EE948-49F1-449C-99DE-715A8C35FEE4}"/>
              </a:ext>
            </a:extLst>
          </p:cNvPr>
          <p:cNvSpPr/>
          <p:nvPr/>
        </p:nvSpPr>
        <p:spPr>
          <a:xfrm>
            <a:off x="684608" y="3146431"/>
            <a:ext cx="7720148" cy="908372"/>
          </a:xfrm>
          <a:prstGeom prst="roundRect">
            <a:avLst/>
          </a:prstGeom>
          <a:ln/>
        </p:spPr>
        <p:style>
          <a:lnRef idx="1">
            <a:schemeClr val="accent6"/>
          </a:lnRef>
          <a:fillRef idx="2">
            <a:schemeClr val="accent6"/>
          </a:fillRef>
          <a:effectRef idx="1">
            <a:schemeClr val="accent6"/>
          </a:effectRef>
          <a:fontRef idx="minor">
            <a:schemeClr val="dk1"/>
          </a:fontRef>
        </p:style>
        <p:txBody>
          <a:bodyPr lIns="68580" tIns="34290" rIns="68580" bIns="34290" rtlCol="0" anchor="ctr"/>
          <a:lstStyle/>
          <a:p>
            <a:pPr algn="just"/>
            <a:r>
              <a:rPr lang="en-US" sz="2000" dirty="0" err="1">
                <a:latin typeface="Tahoma"/>
                <a:ea typeface="Tahoma"/>
                <a:cs typeface="Tahoma"/>
              </a:rPr>
              <a:t>Đặc</a:t>
            </a:r>
            <a:r>
              <a:rPr lang="en-US" sz="2000" dirty="0">
                <a:latin typeface="Tahoma"/>
                <a:ea typeface="Tahoma"/>
                <a:cs typeface="Tahoma"/>
              </a:rPr>
              <a:t> </a:t>
            </a:r>
            <a:r>
              <a:rPr lang="en-US" sz="2000" dirty="0" err="1">
                <a:latin typeface="Tahoma"/>
                <a:ea typeface="Tahoma"/>
                <a:cs typeface="Tahoma"/>
              </a:rPr>
              <a:t>điểm</a:t>
            </a:r>
            <a:r>
              <a:rPr lang="en-US" sz="2000" dirty="0">
                <a:latin typeface="Tahoma"/>
                <a:ea typeface="Tahoma"/>
                <a:cs typeface="Tahoma"/>
              </a:rPr>
              <a:t>:</a:t>
            </a:r>
          </a:p>
        </p:txBody>
      </p:sp>
    </p:spTree>
    <p:extLst>
      <p:ext uri="{BB962C8B-B14F-4D97-AF65-F5344CB8AC3E}">
        <p14:creationId xmlns:p14="http://schemas.microsoft.com/office/powerpoint/2010/main" val="29654213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DA850B-72A9-4BFA-AD4B-E45F816657A0}"/>
              </a:ext>
            </a:extLst>
          </p:cNvPr>
          <p:cNvSpPr>
            <a:spLocks noGrp="1"/>
          </p:cNvSpPr>
          <p:nvPr>
            <p:ph type="title"/>
          </p:nvPr>
        </p:nvSpPr>
        <p:spPr/>
        <p:txBody>
          <a:bodyPr/>
          <a:lstStyle/>
          <a:p>
            <a:r>
              <a:rPr lang="pl-PL" dirty="0">
                <a:latin typeface="Arial Narrow"/>
              </a:rPr>
              <a:t>TigerGuard (http://www.tigertools.net/)</a:t>
            </a:r>
            <a:endParaRPr lang="en-US" dirty="0"/>
          </a:p>
        </p:txBody>
      </p:sp>
      <p:sp>
        <p:nvSpPr>
          <p:cNvPr id="4" name="Slide Number Placeholder 3">
            <a:extLst>
              <a:ext uri="{FF2B5EF4-FFF2-40B4-BE49-F238E27FC236}">
                <a16:creationId xmlns:a16="http://schemas.microsoft.com/office/drawing/2014/main" id="{893E9E34-F14D-4F5A-8BBC-C1F8C60AC237}"/>
              </a:ext>
            </a:extLst>
          </p:cNvPr>
          <p:cNvSpPr>
            <a:spLocks noGrp="1"/>
          </p:cNvSpPr>
          <p:nvPr>
            <p:ph type="sldNum" sz="quarter" idx="12"/>
          </p:nvPr>
        </p:nvSpPr>
        <p:spPr/>
        <p:txBody>
          <a:bodyPr/>
          <a:lstStyle/>
          <a:p>
            <a:fld id="{3E15BD7C-E074-4D4A-84C3-500EE5B9C190}" type="slidenum">
              <a:rPr lang="ru-RU" smtClean="0"/>
              <a:pPr/>
              <a:t>81</a:t>
            </a:fld>
            <a:endParaRPr lang="ru-RU"/>
          </a:p>
        </p:txBody>
      </p:sp>
      <p:sp>
        <p:nvSpPr>
          <p:cNvPr id="5" name="Rectangle: Rounded Corners 7">
            <a:extLst>
              <a:ext uri="{FF2B5EF4-FFF2-40B4-BE49-F238E27FC236}">
                <a16:creationId xmlns:a16="http://schemas.microsoft.com/office/drawing/2014/main" id="{DB8E531C-7F16-41B5-B231-1C942D243FE8}"/>
              </a:ext>
            </a:extLst>
          </p:cNvPr>
          <p:cNvSpPr/>
          <p:nvPr/>
        </p:nvSpPr>
        <p:spPr>
          <a:xfrm>
            <a:off x="549960" y="1260979"/>
            <a:ext cx="8138415" cy="1141207"/>
          </a:xfrm>
          <a:prstGeom prst="roundRect">
            <a:avLst/>
          </a:prstGeom>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p>
            <a:pPr algn="just"/>
            <a:r>
              <a:rPr lang="vi-VN" dirty="0">
                <a:latin typeface="Tahoma"/>
                <a:ea typeface="Tahoma"/>
                <a:cs typeface="Tahoma"/>
              </a:rPr>
              <a:t>TigerGuard được thiết kế để tập trung vào việc quản lý các sự kiện và nhật ký, cảnh báo từ IDS, giám sát lưu lượng mạng và mạng không dây, đồng thời thực hiện phát hiện, đánh giá lỗ hổng, ghi nhật ký sự kiện và báo cáo về mức độ tuân thủ</a:t>
            </a:r>
            <a:endParaRPr lang="en-US" dirty="0">
              <a:latin typeface="Tahoma"/>
              <a:ea typeface="Tahoma"/>
              <a:cs typeface="Tahoma"/>
            </a:endParaRPr>
          </a:p>
        </p:txBody>
      </p:sp>
      <p:grpSp>
        <p:nvGrpSpPr>
          <p:cNvPr id="6" name="Group 5">
            <a:extLst>
              <a:ext uri="{FF2B5EF4-FFF2-40B4-BE49-F238E27FC236}">
                <a16:creationId xmlns:a16="http://schemas.microsoft.com/office/drawing/2014/main" id="{FACEB9A4-870A-4A08-9C38-291E8626260E}"/>
              </a:ext>
            </a:extLst>
          </p:cNvPr>
          <p:cNvGrpSpPr/>
          <p:nvPr/>
        </p:nvGrpSpPr>
        <p:grpSpPr>
          <a:xfrm>
            <a:off x="549960" y="2893514"/>
            <a:ext cx="4225240" cy="2581597"/>
            <a:chOff x="137740" y="1499742"/>
            <a:chExt cx="6717843" cy="2977604"/>
          </a:xfrm>
        </p:grpSpPr>
        <p:sp>
          <p:nvSpPr>
            <p:cNvPr id="7" name="Rectangle: Rounded Corners 6">
              <a:extLst>
                <a:ext uri="{FF2B5EF4-FFF2-40B4-BE49-F238E27FC236}">
                  <a16:creationId xmlns:a16="http://schemas.microsoft.com/office/drawing/2014/main" id="{54AC1D90-A3E4-46C1-AC37-CB899BB92CE2}"/>
                </a:ext>
              </a:extLst>
            </p:cNvPr>
            <p:cNvSpPr/>
            <p:nvPr/>
          </p:nvSpPr>
          <p:spPr>
            <a:xfrm>
              <a:off x="137740" y="1756731"/>
              <a:ext cx="6717843" cy="2720615"/>
            </a:xfrm>
            <a:prstGeom prst="roundRect">
              <a:avLst/>
            </a:prstGeom>
            <a:ln w="28575"/>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marL="285750" indent="-285750">
                <a:buClr>
                  <a:srgbClr val="FFC000"/>
                </a:buClr>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Bảng điều khiển cảm biến</a:t>
              </a:r>
              <a:endParaRPr lang="en-US" sz="2000" dirty="0">
                <a:latin typeface="Tahoma" panose="020B0604030504040204" pitchFamily="34" charset="0"/>
                <a:ea typeface="Tahoma" panose="020B0604030504040204" pitchFamily="34" charset="0"/>
                <a:cs typeface="Tahoma" panose="020B0604030504040204" pitchFamily="34" charset="0"/>
              </a:endParaRPr>
            </a:p>
            <a:p>
              <a:pPr marL="285750" indent="-285750">
                <a:buClr>
                  <a:srgbClr val="FFC000"/>
                </a:buClr>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Bảng điều khiển tường lửa</a:t>
              </a:r>
            </a:p>
            <a:p>
              <a:pPr marL="285750" indent="-285750">
                <a:buClr>
                  <a:srgbClr val="FFC000"/>
                </a:buClr>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Bảng điều khiển mạng</a:t>
              </a:r>
            </a:p>
            <a:p>
              <a:pPr marL="285750" indent="-285750">
                <a:buClr>
                  <a:srgbClr val="FFC000"/>
                </a:buClr>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Bảng điều khiển wifi</a:t>
              </a:r>
            </a:p>
            <a:p>
              <a:pPr marL="285750" indent="-285750">
                <a:buClr>
                  <a:srgbClr val="FFC000"/>
                </a:buClr>
                <a:buFont typeface="Arial" panose="020B0604020202020204" pitchFamily="34" charset="0"/>
                <a:buChar char="•"/>
              </a:pPr>
              <a:r>
                <a:rPr lang="vi-VN" sz="2000" dirty="0">
                  <a:latin typeface="Tahoma" panose="020B0604030504040204" pitchFamily="34" charset="0"/>
                  <a:ea typeface="Tahoma" panose="020B0604030504040204" pitchFamily="34" charset="0"/>
                  <a:cs typeface="Tahoma" panose="020B0604030504040204" pitchFamily="34" charset="0"/>
                </a:rPr>
                <a:t>Bảng điều khiển sự kiện</a:t>
              </a:r>
            </a:p>
          </p:txBody>
        </p:sp>
        <p:sp>
          <p:nvSpPr>
            <p:cNvPr id="8" name="Rectangle: Rounded Corners 7">
              <a:extLst>
                <a:ext uri="{FF2B5EF4-FFF2-40B4-BE49-F238E27FC236}">
                  <a16:creationId xmlns:a16="http://schemas.microsoft.com/office/drawing/2014/main" id="{1A62FE93-B881-4DF0-A368-161DD6E9C0C8}"/>
                </a:ext>
              </a:extLst>
            </p:cNvPr>
            <p:cNvSpPr/>
            <p:nvPr/>
          </p:nvSpPr>
          <p:spPr>
            <a:xfrm>
              <a:off x="925688" y="1499742"/>
              <a:ext cx="3219661" cy="60786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r>
                <a:rPr lang="en-US" sz="2000" dirty="0" err="1">
                  <a:latin typeface="Tahoma" panose="020B0604030504040204" pitchFamily="34" charset="0"/>
                  <a:ea typeface="Tahoma" panose="020B0604030504040204" pitchFamily="34" charset="0"/>
                  <a:cs typeface="Tahoma" panose="020B0604030504040204" pitchFamily="34" charset="0"/>
                </a:rPr>
                <a:t>Đặc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điểm</a:t>
              </a:r>
              <a:r>
                <a:rPr lang="en-US" sz="2000" dirty="0">
                  <a:latin typeface="Tahoma" panose="020B0604030504040204" pitchFamily="34" charset="0"/>
                  <a:ea typeface="Tahoma" panose="020B0604030504040204" pitchFamily="34" charset="0"/>
                  <a:cs typeface="Tahoma" panose="020B0604030504040204" pitchFamily="34" charset="0"/>
                </a:rPr>
                <a:t>:</a:t>
              </a:r>
            </a:p>
          </p:txBody>
        </p:sp>
      </p:grpSp>
      <p:pic>
        <p:nvPicPr>
          <p:cNvPr id="13" name="Picture 12">
            <a:extLst>
              <a:ext uri="{FF2B5EF4-FFF2-40B4-BE49-F238E27FC236}">
                <a16:creationId xmlns:a16="http://schemas.microsoft.com/office/drawing/2014/main" id="{B9B956E7-FF9D-4DB8-93A9-7E2F771AC5B5}"/>
              </a:ext>
            </a:extLst>
          </p:cNvPr>
          <p:cNvPicPr>
            <a:picLocks noChangeAspect="1"/>
          </p:cNvPicPr>
          <p:nvPr/>
        </p:nvPicPr>
        <p:blipFill>
          <a:blip r:embed="rId2"/>
          <a:stretch>
            <a:fillRect/>
          </a:stretch>
        </p:blipFill>
        <p:spPr>
          <a:xfrm>
            <a:off x="5567072" y="3549174"/>
            <a:ext cx="2965368" cy="906641"/>
          </a:xfrm>
          <a:prstGeom prst="rect">
            <a:avLst/>
          </a:prstGeom>
        </p:spPr>
      </p:pic>
    </p:spTree>
    <p:extLst>
      <p:ext uri="{BB962C8B-B14F-4D97-AF65-F5344CB8AC3E}">
        <p14:creationId xmlns:p14="http://schemas.microsoft.com/office/powerpoint/2010/main" val="3930714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TigerGuard: Screenshot 1</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82</a:t>
            </a:fld>
            <a:endParaRPr lang="ru-RU">
              <a:latin typeface="Calibri"/>
            </a:endParaRPr>
          </a:p>
        </p:txBody>
      </p:sp>
      <p:grpSp>
        <p:nvGrpSpPr>
          <p:cNvPr id="20" name="Group 19">
            <a:extLst>
              <a:ext uri="{FF2B5EF4-FFF2-40B4-BE49-F238E27FC236}">
                <a16:creationId xmlns:a16="http://schemas.microsoft.com/office/drawing/2014/main" id="{AAF33C41-4411-49DD-822B-3C51871C24E5}"/>
              </a:ext>
            </a:extLst>
          </p:cNvPr>
          <p:cNvGrpSpPr/>
          <p:nvPr/>
        </p:nvGrpSpPr>
        <p:grpSpPr>
          <a:xfrm>
            <a:off x="700526" y="993421"/>
            <a:ext cx="6919474" cy="4966121"/>
            <a:chOff x="700526" y="993421"/>
            <a:chExt cx="6084096" cy="4966121"/>
          </a:xfrm>
        </p:grpSpPr>
        <p:grpSp>
          <p:nvGrpSpPr>
            <p:cNvPr id="5" name="Group 4">
              <a:extLst>
                <a:ext uri="{FF2B5EF4-FFF2-40B4-BE49-F238E27FC236}">
                  <a16:creationId xmlns:a16="http://schemas.microsoft.com/office/drawing/2014/main" id="{4B0837B9-E2F2-4B56-8729-A5C43A93C5A9}"/>
                </a:ext>
              </a:extLst>
            </p:cNvPr>
            <p:cNvGrpSpPr/>
            <p:nvPr/>
          </p:nvGrpSpPr>
          <p:grpSpPr>
            <a:xfrm>
              <a:off x="700526" y="993421"/>
              <a:ext cx="6084096" cy="4966121"/>
              <a:chOff x="700526" y="1586894"/>
              <a:chExt cx="5168936" cy="4149334"/>
            </a:xfrm>
          </p:grpSpPr>
          <p:pic>
            <p:nvPicPr>
              <p:cNvPr id="3" name="Picture 2"/>
              <p:cNvPicPr>
                <a:picLocks noChangeAspect="1"/>
              </p:cNvPicPr>
              <p:nvPr/>
            </p:nvPicPr>
            <p:blipFill>
              <a:blip r:embed="rId2"/>
              <a:stretch>
                <a:fillRect/>
              </a:stretch>
            </p:blipFill>
            <p:spPr>
              <a:xfrm>
                <a:off x="700526" y="1586894"/>
                <a:ext cx="5168936" cy="4149334"/>
              </a:xfrm>
              <a:prstGeom prst="rect">
                <a:avLst/>
              </a:prstGeom>
            </p:spPr>
          </p:pic>
          <p:sp>
            <p:nvSpPr>
              <p:cNvPr id="8" name="TextBox 7"/>
              <p:cNvSpPr txBox="1"/>
              <p:nvPr/>
            </p:nvSpPr>
            <p:spPr>
              <a:xfrm>
                <a:off x="1190625" y="2781300"/>
                <a:ext cx="485775"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WAN1</a:t>
                </a:r>
              </a:p>
            </p:txBody>
          </p:sp>
          <p:sp>
            <p:nvSpPr>
              <p:cNvPr id="9" name="TextBox 8"/>
              <p:cNvSpPr txBox="1"/>
              <p:nvPr/>
            </p:nvSpPr>
            <p:spPr>
              <a:xfrm>
                <a:off x="4861397" y="2781300"/>
                <a:ext cx="485775"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WAN2</a:t>
                </a:r>
              </a:p>
            </p:txBody>
          </p:sp>
          <p:sp>
            <p:nvSpPr>
              <p:cNvPr id="10" name="TextBox 9"/>
              <p:cNvSpPr txBox="1"/>
              <p:nvPr/>
            </p:nvSpPr>
            <p:spPr>
              <a:xfrm>
                <a:off x="762000" y="3909634"/>
                <a:ext cx="704850"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PowerLink - Active</a:t>
                </a:r>
              </a:p>
            </p:txBody>
          </p:sp>
          <p:sp>
            <p:nvSpPr>
              <p:cNvPr id="11" name="TextBox 10"/>
              <p:cNvSpPr txBox="1"/>
              <p:nvPr/>
            </p:nvSpPr>
            <p:spPr>
              <a:xfrm>
                <a:off x="1741064" y="4302049"/>
                <a:ext cx="704850" cy="577081"/>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Primary PowerLink</a:t>
                </a:r>
              </a:p>
            </p:txBody>
          </p:sp>
          <p:sp>
            <p:nvSpPr>
              <p:cNvPr id="12" name="TextBox 11"/>
              <p:cNvSpPr txBox="1"/>
              <p:nvPr/>
            </p:nvSpPr>
            <p:spPr>
              <a:xfrm>
                <a:off x="4156547" y="4395937"/>
                <a:ext cx="704850" cy="738664"/>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Secondary PowerLink</a:t>
                </a:r>
              </a:p>
            </p:txBody>
          </p:sp>
          <p:sp>
            <p:nvSpPr>
              <p:cNvPr id="13" name="TextBox 12"/>
              <p:cNvSpPr txBox="1"/>
              <p:nvPr/>
            </p:nvSpPr>
            <p:spPr>
              <a:xfrm>
                <a:off x="2538074" y="4348536"/>
                <a:ext cx="485775"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Port 1</a:t>
                </a:r>
              </a:p>
            </p:txBody>
          </p:sp>
          <p:sp>
            <p:nvSpPr>
              <p:cNvPr id="14" name="TextBox 13"/>
              <p:cNvSpPr txBox="1"/>
              <p:nvPr/>
            </p:nvSpPr>
            <p:spPr>
              <a:xfrm>
                <a:off x="3567317" y="4283201"/>
                <a:ext cx="485775"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Port 1</a:t>
                </a:r>
              </a:p>
            </p:txBody>
          </p:sp>
          <p:sp>
            <p:nvSpPr>
              <p:cNvPr id="15" name="TextBox 14"/>
              <p:cNvSpPr txBox="1"/>
              <p:nvPr/>
            </p:nvSpPr>
            <p:spPr>
              <a:xfrm>
                <a:off x="1486002" y="3691701"/>
                <a:ext cx="485775" cy="24233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200" dirty="0">
                    <a:solidFill>
                      <a:schemeClr val="tx1"/>
                    </a:solidFill>
                  </a:rPr>
                  <a:t>Port 2</a:t>
                </a:r>
              </a:p>
            </p:txBody>
          </p:sp>
          <p:sp>
            <p:nvSpPr>
              <p:cNvPr id="16" name="TextBox 15"/>
              <p:cNvSpPr txBox="1"/>
              <p:nvPr/>
            </p:nvSpPr>
            <p:spPr>
              <a:xfrm>
                <a:off x="2225127" y="3724275"/>
                <a:ext cx="565698" cy="222143"/>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Port 3</a:t>
                </a:r>
              </a:p>
            </p:txBody>
          </p:sp>
          <p:sp>
            <p:nvSpPr>
              <p:cNvPr id="17" name="TextBox 16"/>
              <p:cNvSpPr txBox="1"/>
              <p:nvPr/>
            </p:nvSpPr>
            <p:spPr>
              <a:xfrm>
                <a:off x="2445914" y="3260285"/>
                <a:ext cx="485775" cy="253916"/>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Hub</a:t>
                </a:r>
              </a:p>
            </p:txBody>
          </p:sp>
          <p:sp>
            <p:nvSpPr>
              <p:cNvPr id="18" name="TextBox 17"/>
              <p:cNvSpPr txBox="1"/>
              <p:nvPr/>
            </p:nvSpPr>
            <p:spPr>
              <a:xfrm>
                <a:off x="3697337" y="3217230"/>
                <a:ext cx="485775" cy="253916"/>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Hub</a:t>
                </a:r>
              </a:p>
            </p:txBody>
          </p:sp>
          <p:sp>
            <p:nvSpPr>
              <p:cNvPr id="22" name="TextBox 21"/>
              <p:cNvSpPr txBox="1"/>
              <p:nvPr/>
            </p:nvSpPr>
            <p:spPr>
              <a:xfrm>
                <a:off x="4658332" y="3759720"/>
                <a:ext cx="565698" cy="222143"/>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Port 3</a:t>
                </a:r>
              </a:p>
            </p:txBody>
          </p:sp>
          <p:sp>
            <p:nvSpPr>
              <p:cNvPr id="23" name="TextBox 22"/>
              <p:cNvSpPr txBox="1"/>
              <p:nvPr/>
            </p:nvSpPr>
            <p:spPr>
              <a:xfrm>
                <a:off x="3083408" y="4162559"/>
                <a:ext cx="565698" cy="222143"/>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Port 4</a:t>
                </a:r>
              </a:p>
            </p:txBody>
          </p:sp>
          <p:sp>
            <p:nvSpPr>
              <p:cNvPr id="24" name="Rectangle 23"/>
              <p:cNvSpPr/>
              <p:nvPr/>
            </p:nvSpPr>
            <p:spPr>
              <a:xfrm>
                <a:off x="3092932" y="3966784"/>
                <a:ext cx="383693" cy="167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Box 24"/>
              <p:cNvSpPr txBox="1"/>
              <p:nvPr/>
            </p:nvSpPr>
            <p:spPr>
              <a:xfrm>
                <a:off x="5112233" y="4003601"/>
                <a:ext cx="707465" cy="415498"/>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PowerLink</a:t>
                </a:r>
              </a:p>
            </p:txBody>
          </p:sp>
          <p:sp>
            <p:nvSpPr>
              <p:cNvPr id="26" name="TextBox 25"/>
              <p:cNvSpPr txBox="1"/>
              <p:nvPr/>
            </p:nvSpPr>
            <p:spPr>
              <a:xfrm>
                <a:off x="2828925" y="4962526"/>
                <a:ext cx="428625" cy="253916"/>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050" dirty="0">
                    <a:solidFill>
                      <a:schemeClr val="tx1"/>
                    </a:solidFill>
                  </a:rPr>
                  <a:t>Hub</a:t>
                </a:r>
              </a:p>
            </p:txBody>
          </p:sp>
          <p:sp>
            <p:nvSpPr>
              <p:cNvPr id="27" name="Rectangle 26"/>
              <p:cNvSpPr/>
              <p:nvPr/>
            </p:nvSpPr>
            <p:spPr>
              <a:xfrm>
                <a:off x="2931690" y="1962150"/>
                <a:ext cx="765647"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8" name="TextBox 27"/>
              <p:cNvSpPr txBox="1"/>
              <p:nvPr/>
            </p:nvSpPr>
            <p:spPr>
              <a:xfrm>
                <a:off x="2981325" y="1971675"/>
                <a:ext cx="868412" cy="300082"/>
              </a:xfrm>
              <a:prstGeom prst="rect">
                <a:avLst/>
              </a:prstGeom>
              <a:noFill/>
            </p:spPr>
            <p:txBody>
              <a:bodyPr wrap="square" rtlCol="0">
                <a:spAutoFit/>
              </a:bodyPr>
              <a:lstStyle/>
              <a:p>
                <a:r>
                  <a:rPr lang="en-US" sz="1350" dirty="0">
                    <a:solidFill>
                      <a:schemeClr val="bg1"/>
                    </a:solidFill>
                  </a:rPr>
                  <a:t>Internet</a:t>
                </a:r>
              </a:p>
            </p:txBody>
          </p:sp>
        </p:grpSp>
        <p:sp>
          <p:nvSpPr>
            <p:cNvPr id="29" name="TextBox 28">
              <a:extLst>
                <a:ext uri="{FF2B5EF4-FFF2-40B4-BE49-F238E27FC236}">
                  <a16:creationId xmlns:a16="http://schemas.microsoft.com/office/drawing/2014/main" id="{93AD5A0D-F177-4431-9B2B-DB053D5E4D93}"/>
                </a:ext>
              </a:extLst>
            </p:cNvPr>
            <p:cNvSpPr txBox="1"/>
            <p:nvPr/>
          </p:nvSpPr>
          <p:spPr>
            <a:xfrm>
              <a:off x="4395000" y="3588398"/>
              <a:ext cx="571781" cy="276999"/>
            </a:xfrm>
            <a:prstGeom prst="rect">
              <a:avLst/>
            </a:prstGeom>
            <a:solidFill>
              <a:schemeClr val="bg1"/>
            </a:solidFill>
            <a:ln>
              <a:noFill/>
            </a:ln>
            <a:effectLst/>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200" dirty="0">
                  <a:solidFill>
                    <a:schemeClr val="tx1"/>
                  </a:solidFill>
                </a:rPr>
                <a:t>Port 2</a:t>
              </a:r>
            </a:p>
          </p:txBody>
        </p:sp>
      </p:grpSp>
      <p:grpSp>
        <p:nvGrpSpPr>
          <p:cNvPr id="19" name="Group 18">
            <a:extLst>
              <a:ext uri="{FF2B5EF4-FFF2-40B4-BE49-F238E27FC236}">
                <a16:creationId xmlns:a16="http://schemas.microsoft.com/office/drawing/2014/main" id="{7E0154AE-7936-4E67-B9F3-622759CC87DE}"/>
              </a:ext>
            </a:extLst>
          </p:cNvPr>
          <p:cNvGrpSpPr/>
          <p:nvPr/>
        </p:nvGrpSpPr>
        <p:grpSpPr>
          <a:xfrm>
            <a:off x="5922347" y="4383139"/>
            <a:ext cx="2915873" cy="1755977"/>
            <a:chOff x="5359060" y="4653138"/>
            <a:chExt cx="3638183" cy="1755977"/>
          </a:xfrm>
        </p:grpSpPr>
        <p:sp>
          <p:nvSpPr>
            <p:cNvPr id="4" name="Oval 3"/>
            <p:cNvSpPr/>
            <p:nvPr/>
          </p:nvSpPr>
          <p:spPr>
            <a:xfrm>
              <a:off x="5359060" y="4653138"/>
              <a:ext cx="3638183" cy="1755977"/>
            </a:xfrm>
            <a:prstGeom prst="ellipse">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TextBox 6"/>
            <p:cNvSpPr txBox="1"/>
            <p:nvPr/>
          </p:nvSpPr>
          <p:spPr>
            <a:xfrm>
              <a:off x="5921543" y="4832711"/>
              <a:ext cx="3034179" cy="1323439"/>
            </a:xfrm>
            <a:prstGeom prst="rect">
              <a:avLst/>
            </a:prstGeom>
            <a:noFill/>
          </p:spPr>
          <p:txBody>
            <a:bodyPr wrap="square" rtlCol="0">
              <a:spAutoFit/>
            </a:bodyPr>
            <a:lstStyle/>
            <a:p>
              <a:r>
                <a:rPr lang="en-US" sz="1600" dirty="0">
                  <a:solidFill>
                    <a:schemeClr val="bg1"/>
                  </a:solidFill>
                  <a:latin typeface="Tahoma" panose="020B0604030504040204" pitchFamily="34" charset="0"/>
                  <a:ea typeface="Tahoma" panose="020B0604030504040204" pitchFamily="34" charset="0"/>
                  <a:cs typeface="Tahoma" panose="020B0604030504040204" pitchFamily="34" charset="0"/>
                </a:rPr>
                <a:t>Về mặt chủ động, cảm biến có thể phản hồi hoặc cho phép chúng tôi phản hồi tập trung các cuộc tấn công</a:t>
              </a:r>
            </a:p>
          </p:txBody>
        </p:sp>
      </p:grpSp>
    </p:spTree>
    <p:extLst>
      <p:ext uri="{BB962C8B-B14F-4D97-AF65-F5344CB8AC3E}">
        <p14:creationId xmlns:p14="http://schemas.microsoft.com/office/powerpoint/2010/main" val="41742591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p:txBody>
          <a:bodyPr/>
          <a:lstStyle/>
          <a:p>
            <a:pPr algn="ctr"/>
            <a:r>
              <a:rPr lang="pl-PL" dirty="0">
                <a:latin typeface="Arial Narrow"/>
              </a:rPr>
              <a:t>TigerGuard: Screenshot 2</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83</a:t>
            </a:fld>
            <a:endParaRPr lang="ru-RU">
              <a:latin typeface="Calibri"/>
            </a:endParaRPr>
          </a:p>
        </p:txBody>
      </p:sp>
      <p:pic>
        <p:nvPicPr>
          <p:cNvPr id="5" name="Picture 4"/>
          <p:cNvPicPr>
            <a:picLocks noChangeAspect="1"/>
          </p:cNvPicPr>
          <p:nvPr/>
        </p:nvPicPr>
        <p:blipFill>
          <a:blip r:embed="rId2"/>
          <a:stretch>
            <a:fillRect/>
          </a:stretch>
        </p:blipFill>
        <p:spPr>
          <a:xfrm>
            <a:off x="1077573" y="1292225"/>
            <a:ext cx="7350098" cy="4338662"/>
          </a:xfrm>
          <a:prstGeom prst="rect">
            <a:avLst/>
          </a:prstGeom>
        </p:spPr>
      </p:pic>
      <p:grpSp>
        <p:nvGrpSpPr>
          <p:cNvPr id="3" name="Group 2">
            <a:extLst>
              <a:ext uri="{FF2B5EF4-FFF2-40B4-BE49-F238E27FC236}">
                <a16:creationId xmlns:a16="http://schemas.microsoft.com/office/drawing/2014/main" id="{DA52D7B6-AF3D-45D1-AA90-8161A75E394C}"/>
              </a:ext>
            </a:extLst>
          </p:cNvPr>
          <p:cNvGrpSpPr/>
          <p:nvPr/>
        </p:nvGrpSpPr>
        <p:grpSpPr>
          <a:xfrm>
            <a:off x="5554366" y="3362970"/>
            <a:ext cx="3181273" cy="2267917"/>
            <a:chOff x="5554366" y="3362970"/>
            <a:chExt cx="3181273" cy="2267917"/>
          </a:xfrm>
        </p:grpSpPr>
        <p:sp>
          <p:nvSpPr>
            <p:cNvPr id="8" name="Oval 7"/>
            <p:cNvSpPr/>
            <p:nvPr/>
          </p:nvSpPr>
          <p:spPr>
            <a:xfrm>
              <a:off x="5554366" y="3362970"/>
              <a:ext cx="2873305" cy="2267917"/>
            </a:xfrm>
            <a:prstGeom prst="ellipse">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Rectangle 9"/>
            <p:cNvSpPr/>
            <p:nvPr/>
          </p:nvSpPr>
          <p:spPr>
            <a:xfrm>
              <a:off x="5832030" y="3712098"/>
              <a:ext cx="2903609" cy="1569660"/>
            </a:xfrm>
            <a:prstGeom prst="rect">
              <a:avLst/>
            </a:prstGeom>
          </p:spPr>
          <p:txBody>
            <a:bodyPr wrap="square">
              <a:spAutoFit/>
            </a:bodyPr>
            <a:lstStyle/>
            <a:p>
              <a:r>
                <a:rPr lang="en-US" sz="1600" dirty="0">
                  <a:solidFill>
                    <a:schemeClr val="bg1"/>
                  </a:solidFill>
                  <a:latin typeface="Tahoma" panose="020B0604030504040204" pitchFamily="34" charset="0"/>
                  <a:ea typeface="Tahoma" panose="020B0604030504040204" pitchFamily="34" charset="0"/>
                  <a:cs typeface="Tahoma" panose="020B0604030504040204" pitchFamily="34" charset="0"/>
                </a:rPr>
                <a:t>Các tính năng bao </a:t>
              </a:r>
              <a:r>
                <a:rPr lang="en-US" sz="1600" dirty="0" err="1">
                  <a:solidFill>
                    <a:schemeClr val="bg1"/>
                  </a:solidFill>
                  <a:latin typeface="Tahoma" panose="020B0604030504040204" pitchFamily="34" charset="0"/>
                  <a:ea typeface="Tahoma" panose="020B0604030504040204" pitchFamily="34" charset="0"/>
                  <a:cs typeface="Tahoma" panose="020B0604030504040204" pitchFamily="34" charset="0"/>
                </a:rPr>
                <a:t>gồm</a:t>
              </a:r>
              <a:endParaRPr lang="en-US" sz="1600" dirty="0">
                <a:solidFill>
                  <a:schemeClr val="bg1"/>
                </a:solidFill>
                <a:latin typeface="Tahoma" panose="020B0604030504040204" pitchFamily="34" charset="0"/>
                <a:ea typeface="Tahoma" panose="020B0604030504040204" pitchFamily="34" charset="0"/>
                <a:cs typeface="Tahoma" panose="020B0604030504040204" pitchFamily="34" charset="0"/>
              </a:endParaRPr>
            </a:p>
            <a:p>
              <a:r>
                <a:rPr lang="en-US" sz="1600" dirty="0" err="1">
                  <a:solidFill>
                    <a:schemeClr val="bg1"/>
                  </a:solidFill>
                  <a:latin typeface="Tahoma" panose="020B0604030504040204" pitchFamily="34" charset="0"/>
                  <a:ea typeface="Tahoma" panose="020B0604030504040204" pitchFamily="34" charset="0"/>
                  <a:cs typeface="Tahoma" panose="020B0604030504040204" pitchFamily="34" charset="0"/>
                </a:rPr>
                <a:t>định</a:t>
              </a:r>
              <a:r>
                <a:rPr lang="en-US" sz="1600" dirty="0">
                  <a:solidFill>
                    <a:schemeClr val="bg1"/>
                  </a:solidFill>
                  <a:latin typeface="Tahoma" panose="020B0604030504040204" pitchFamily="34" charset="0"/>
                  <a:ea typeface="Tahoma" panose="020B0604030504040204" pitchFamily="34" charset="0"/>
                  <a:cs typeface="Tahoma" panose="020B0604030504040204" pitchFamily="34" charset="0"/>
                </a:rPr>
                <a:t> cấu hình, cảnh </a:t>
              </a:r>
              <a:r>
                <a:rPr lang="en-US" sz="1600" dirty="0" err="1">
                  <a:solidFill>
                    <a:schemeClr val="bg1"/>
                  </a:solidFill>
                  <a:latin typeface="Tahoma" panose="020B0604030504040204" pitchFamily="34" charset="0"/>
                  <a:ea typeface="Tahoma" panose="020B0604030504040204" pitchFamily="34" charset="0"/>
                  <a:cs typeface="Tahoma" panose="020B0604030504040204" pitchFamily="34" charset="0"/>
                </a:rPr>
                <a:t>báo</a:t>
              </a:r>
              <a:r>
                <a:rPr lang="en-US" sz="1600" dirty="0">
                  <a:solidFill>
                    <a:schemeClr val="bg1"/>
                  </a:solidFill>
                  <a:latin typeface="Tahoma" panose="020B0604030504040204" pitchFamily="34" charset="0"/>
                  <a:ea typeface="Tahoma" panose="020B0604030504040204" pitchFamily="34" charset="0"/>
                  <a:cs typeface="Tahoma" panose="020B0604030504040204" pitchFamily="34" charset="0"/>
                </a:rPr>
                <a:t>,</a:t>
              </a:r>
            </a:p>
            <a:p>
              <a:r>
                <a:rPr lang="en-US" sz="1600" dirty="0" err="1">
                  <a:solidFill>
                    <a:schemeClr val="bg1"/>
                  </a:solidFill>
                  <a:latin typeface="Tahoma" panose="020B0604030504040204" pitchFamily="34" charset="0"/>
                  <a:ea typeface="Tahoma" panose="020B0604030504040204" pitchFamily="34" charset="0"/>
                  <a:cs typeface="Tahoma" panose="020B0604030504040204" pitchFamily="34" charset="0"/>
                </a:rPr>
                <a:t>ghi</a:t>
              </a:r>
              <a:r>
                <a:rPr lang="en-US" sz="1600" dirty="0">
                  <a:solidFill>
                    <a:schemeClr val="bg1"/>
                  </a:solidFill>
                  <a:latin typeface="Tahoma" panose="020B0604030504040204" pitchFamily="34" charset="0"/>
                  <a:ea typeface="Tahoma" panose="020B0604030504040204" pitchFamily="34" charset="0"/>
                  <a:cs typeface="Tahoma" panose="020B0604030504040204" pitchFamily="34" charset="0"/>
                </a:rPr>
                <a:t> nhật ký và tạo mẫu lưu lượng và báo cáo sử dụng cho nhiều tường lửa trong toàn doanh nghiệp</a:t>
              </a:r>
            </a:p>
          </p:txBody>
        </p:sp>
      </p:grpSp>
    </p:spTree>
    <p:extLst>
      <p:ext uri="{BB962C8B-B14F-4D97-AF65-F5344CB8AC3E}">
        <p14:creationId xmlns:p14="http://schemas.microsoft.com/office/powerpoint/2010/main" val="187476597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B01504-7000-4F31-8D97-09C3373C59A2}"/>
              </a:ext>
            </a:extLst>
          </p:cNvPr>
          <p:cNvSpPr>
            <a:spLocks noGrp="1"/>
          </p:cNvSpPr>
          <p:nvPr>
            <p:ph type="title"/>
          </p:nvPr>
        </p:nvSpPr>
        <p:spPr>
          <a:xfrm>
            <a:off x="0" y="-6317"/>
            <a:ext cx="9144000" cy="667357"/>
          </a:xfrm>
        </p:spPr>
        <p:txBody>
          <a:bodyPr/>
          <a:lstStyle/>
          <a:p>
            <a:pPr algn="ctr"/>
            <a:r>
              <a:rPr lang="en-US" dirty="0">
                <a:latin typeface="Arial Narrow"/>
              </a:rPr>
              <a:t>Summary</a:t>
            </a:r>
            <a:endParaRPr lang="vi-VN" dirty="0"/>
          </a:p>
        </p:txBody>
      </p:sp>
      <p:sp>
        <p:nvSpPr>
          <p:cNvPr id="2" name="Slide Number Placeholder 1"/>
          <p:cNvSpPr>
            <a:spLocks noGrp="1"/>
          </p:cNvSpPr>
          <p:nvPr>
            <p:ph type="sldNum" sz="quarter" idx="12"/>
          </p:nvPr>
        </p:nvSpPr>
        <p:spPr/>
        <p:txBody>
          <a:bodyPr/>
          <a:lstStyle/>
          <a:p>
            <a:fld id="{3E15BD7C-E074-4D4A-84C3-500EE5B9C190}" type="slidenum">
              <a:rPr lang="ru-RU">
                <a:latin typeface="Calibri"/>
              </a:rPr>
              <a:pPr/>
              <a:t>84</a:t>
            </a:fld>
            <a:endParaRPr lang="ru-RU">
              <a:latin typeface="Calibri"/>
            </a:endParaRPr>
          </a:p>
        </p:txBody>
      </p:sp>
      <p:graphicFrame>
        <p:nvGraphicFramePr>
          <p:cNvPr id="11" name="Diagram 10">
            <a:extLst>
              <a:ext uri="{FF2B5EF4-FFF2-40B4-BE49-F238E27FC236}">
                <a16:creationId xmlns:a16="http://schemas.microsoft.com/office/drawing/2014/main" id="{BBD06799-23A1-4BB0-8379-5785FAE4CBF2}"/>
              </a:ext>
            </a:extLst>
          </p:cNvPr>
          <p:cNvGraphicFramePr/>
          <p:nvPr/>
        </p:nvGraphicFramePr>
        <p:xfrm>
          <a:off x="585297" y="962079"/>
          <a:ext cx="7973405" cy="52752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77710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85</a:t>
            </a:fld>
            <a:endParaRPr lang="ru-RU" dirty="0"/>
          </a:p>
        </p:txBody>
      </p:sp>
    </p:spTree>
    <p:extLst>
      <p:ext uri="{BB962C8B-B14F-4D97-AF65-F5344CB8AC3E}">
        <p14:creationId xmlns:p14="http://schemas.microsoft.com/office/powerpoint/2010/main" val="19159415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447-1120-4FCA-A2F1-ADCBC6D130B6}"/>
              </a:ext>
            </a:extLst>
          </p:cNvPr>
          <p:cNvSpPr>
            <a:spLocks noGrp="1"/>
          </p:cNvSpPr>
          <p:nvPr>
            <p:ph type="title"/>
          </p:nvPr>
        </p:nvSpPr>
        <p:spPr/>
        <p:txBody>
          <a:bodyPr/>
          <a:lstStyle/>
          <a:p>
            <a:pPr algn="ctr"/>
            <a:r>
              <a:rPr lang="en-US" dirty="0"/>
              <a:t>Preventing a DoS Incident (cont’d)</a:t>
            </a:r>
            <a:endParaRPr lang="vi-VN" dirty="0" err="1"/>
          </a:p>
        </p:txBody>
      </p:sp>
      <p:sp>
        <p:nvSpPr>
          <p:cNvPr id="6" name="Slide Number Placeholder 5"/>
          <p:cNvSpPr>
            <a:spLocks noGrp="1"/>
          </p:cNvSpPr>
          <p:nvPr>
            <p:ph type="sldNum" sz="quarter" idx="12"/>
          </p:nvPr>
        </p:nvSpPr>
        <p:spPr/>
        <p:txBody>
          <a:bodyPr/>
          <a:lstStyle/>
          <a:p>
            <a:fld id="{3E15BD7C-E074-4D4A-84C3-500EE5B9C190}" type="slidenum">
              <a:rPr lang="ru-RU" dirty="0" smtClean="0"/>
              <a:pPr/>
              <a:t>9</a:t>
            </a:fld>
            <a:endParaRPr lang="ru-RU" dirty="0"/>
          </a:p>
        </p:txBody>
      </p:sp>
      <p:sp>
        <p:nvSpPr>
          <p:cNvPr id="20" name="Rectangle: Rounded Corners 19">
            <a:extLst>
              <a:ext uri="{FF2B5EF4-FFF2-40B4-BE49-F238E27FC236}">
                <a16:creationId xmlns:a16="http://schemas.microsoft.com/office/drawing/2014/main" id="{9E9FC190-D488-4545-9435-A4E9B47F06C5}"/>
              </a:ext>
            </a:extLst>
          </p:cNvPr>
          <p:cNvSpPr/>
          <p:nvPr/>
        </p:nvSpPr>
        <p:spPr>
          <a:xfrm>
            <a:off x="190010" y="2060836"/>
            <a:ext cx="8763980" cy="776410"/>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Thực hiện dự phòng cho các chức năng chính</a:t>
            </a:r>
          </a:p>
        </p:txBody>
      </p:sp>
      <p:sp>
        <p:nvSpPr>
          <p:cNvPr id="8" name="Rectangle: Rounded Corners 7">
            <a:extLst>
              <a:ext uri="{FF2B5EF4-FFF2-40B4-BE49-F238E27FC236}">
                <a16:creationId xmlns:a16="http://schemas.microsoft.com/office/drawing/2014/main" id="{CEA8A755-ECF8-4330-87E8-1710FEB5AA67}"/>
              </a:ext>
            </a:extLst>
          </p:cNvPr>
          <p:cNvSpPr/>
          <p:nvPr/>
        </p:nvSpPr>
        <p:spPr>
          <a:xfrm>
            <a:off x="190010" y="824878"/>
            <a:ext cx="8763980" cy="966764"/>
          </a:xfrm>
          <a:prstGeom prst="roundRect">
            <a:avLst/>
          </a:prstGeom>
          <a:ln/>
        </p:spPr>
        <p:style>
          <a:lnRef idx="1">
            <a:schemeClr val="accent3"/>
          </a:lnRef>
          <a:fillRef idx="2">
            <a:schemeClr val="accent3"/>
          </a:fillRef>
          <a:effectRef idx="1">
            <a:schemeClr val="accent3"/>
          </a:effectRef>
          <a:fontRef idx="minor">
            <a:schemeClr val="dk1"/>
          </a:fontRef>
        </p:style>
        <p:txBody>
          <a:bodyPr lIns="91440" tIns="45720" rIns="91440" bIns="45720" rtlCol="0" anchor="ctr"/>
          <a:lstStyle/>
          <a:p>
            <a:pPr marL="38100" algn="just">
              <a:buClr>
                <a:srgbClr val="FFC000"/>
              </a:buClr>
            </a:pPr>
            <a:r>
              <a:rPr lang="vi-VN" sz="2400" dirty="0" err="1">
                <a:solidFill>
                  <a:schemeClr val="tx1"/>
                </a:solidFill>
                <a:latin typeface="Tahoma"/>
                <a:ea typeface="Tahoma"/>
                <a:cs typeface="Tahoma"/>
              </a:rPr>
              <a:t>Hạn</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chế</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một</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số</a:t>
            </a:r>
            <a:r>
              <a:rPr lang="vi-VN" sz="2400" dirty="0">
                <a:solidFill>
                  <a:schemeClr val="tx1"/>
                </a:solidFill>
                <a:latin typeface="Tahoma"/>
                <a:ea typeface="Tahoma"/>
                <a:cs typeface="Tahoma"/>
              </a:rPr>
              <a:t> giao </a:t>
            </a:r>
            <a:r>
              <a:rPr lang="vi-VN" sz="2400" dirty="0" err="1">
                <a:solidFill>
                  <a:schemeClr val="tx1"/>
                </a:solidFill>
                <a:latin typeface="Tahoma"/>
                <a:ea typeface="Tahoma"/>
                <a:cs typeface="Tahoma"/>
              </a:rPr>
              <a:t>thức</a:t>
            </a:r>
            <a:r>
              <a:rPr lang="vi-VN" sz="2400" dirty="0">
                <a:solidFill>
                  <a:schemeClr val="tx1"/>
                </a:solidFill>
                <a:latin typeface="Tahoma"/>
                <a:ea typeface="Tahoma"/>
                <a:cs typeface="Tahoma"/>
              </a:rPr>
              <a:t> như ICMP </a:t>
            </a:r>
            <a:r>
              <a:rPr lang="vi-VN" sz="2400" dirty="0" err="1">
                <a:solidFill>
                  <a:schemeClr val="tx1"/>
                </a:solidFill>
                <a:latin typeface="Tahoma"/>
                <a:ea typeface="Tahoma"/>
                <a:cs typeface="Tahoma"/>
              </a:rPr>
              <a:t>chỉ</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được</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sử</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dụng</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một</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tỷ</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lệ</a:t>
            </a:r>
            <a:r>
              <a:rPr lang="vi-VN" sz="2400" dirty="0">
                <a:solidFill>
                  <a:schemeClr val="tx1"/>
                </a:solidFill>
                <a:latin typeface="Tahoma"/>
                <a:ea typeface="Tahoma"/>
                <a:cs typeface="Tahoma"/>
              </a:rPr>
              <a:t> băng thông </a:t>
            </a:r>
            <a:r>
              <a:rPr lang="vi-VN" sz="2400" dirty="0" err="1">
                <a:solidFill>
                  <a:schemeClr val="tx1"/>
                </a:solidFill>
                <a:latin typeface="Tahoma"/>
                <a:ea typeface="Tahoma"/>
                <a:cs typeface="Tahoma"/>
              </a:rPr>
              <a:t>nhất</a:t>
            </a:r>
            <a:r>
              <a:rPr lang="vi-VN" sz="2400" dirty="0">
                <a:solidFill>
                  <a:schemeClr val="tx1"/>
                </a:solidFill>
                <a:latin typeface="Tahoma"/>
                <a:ea typeface="Tahoma"/>
                <a:cs typeface="Tahoma"/>
              </a:rPr>
              <a:t> </a:t>
            </a:r>
            <a:r>
              <a:rPr lang="vi-VN" sz="2400" dirty="0" err="1">
                <a:solidFill>
                  <a:schemeClr val="tx1"/>
                </a:solidFill>
                <a:latin typeface="Tahoma"/>
                <a:ea typeface="Tahoma"/>
                <a:cs typeface="Tahoma"/>
              </a:rPr>
              <a:t>định</a:t>
            </a:r>
            <a:r>
              <a:rPr lang="vi-VN" sz="2400" dirty="0">
                <a:solidFill>
                  <a:schemeClr val="tx1"/>
                </a:solidFill>
                <a:latin typeface="Tahoma"/>
                <a:ea typeface="Tahoma"/>
                <a:cs typeface="Tahoma"/>
              </a:rPr>
              <a:t>.</a:t>
            </a:r>
            <a:endParaRPr lang="en-US" dirty="0">
              <a:solidFill>
                <a:schemeClr val="tx1"/>
              </a:solidFill>
              <a:latin typeface="Tahoma"/>
              <a:ea typeface="Tahoma"/>
              <a:cs typeface="Tahoma"/>
            </a:endParaRPr>
          </a:p>
        </p:txBody>
      </p:sp>
      <p:sp>
        <p:nvSpPr>
          <p:cNvPr id="10" name="Rectangle: Rounded Corners 9">
            <a:extLst>
              <a:ext uri="{FF2B5EF4-FFF2-40B4-BE49-F238E27FC236}">
                <a16:creationId xmlns:a16="http://schemas.microsoft.com/office/drawing/2014/main" id="{E1FCC3EE-54C8-4EED-81AC-AEED35B7FFB2}"/>
              </a:ext>
            </a:extLst>
          </p:cNvPr>
          <p:cNvSpPr/>
          <p:nvPr/>
        </p:nvSpPr>
        <p:spPr>
          <a:xfrm>
            <a:off x="190010" y="3106440"/>
            <a:ext cx="8763980" cy="1252749"/>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38250">
              <a:buClr>
                <a:srgbClr val="FFC000"/>
              </a:buClr>
            </a:pP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Đảm bảo hệ thống mạng và hệ thống không chạy ở ngưỡng tối đa vì chỉ cần các cuộc tấn công D</a:t>
            </a:r>
            <a:r>
              <a:rPr lang="en-US" sz="2400" dirty="0">
                <a:solidFill>
                  <a:schemeClr val="tx1"/>
                </a:solidFill>
                <a:latin typeface="Tahoma" panose="020B0604030504040204" pitchFamily="34" charset="0"/>
                <a:ea typeface="Tahoma" panose="020B0604030504040204" pitchFamily="34" charset="0"/>
                <a:cs typeface="Tahoma" panose="020B0604030504040204" pitchFamily="34" charset="0"/>
              </a:rPr>
              <a:t>D</a:t>
            </a:r>
            <a:r>
              <a:rPr lang="vi-VN" sz="2400" dirty="0">
                <a:solidFill>
                  <a:schemeClr val="tx1"/>
                </a:solidFill>
                <a:latin typeface="Tahoma" panose="020B0604030504040204" pitchFamily="34" charset="0"/>
                <a:ea typeface="Tahoma" panose="020B0604030504040204" pitchFamily="34" charset="0"/>
                <a:cs typeface="Tahoma" panose="020B0604030504040204" pitchFamily="34" charset="0"/>
              </a:rPr>
              <a:t>oS quy mô nhỏ cũng dễ dàng tiêu tốn nốt phần tài nguyên còn lại.</a:t>
            </a:r>
          </a:p>
        </p:txBody>
      </p:sp>
      <p:pic>
        <p:nvPicPr>
          <p:cNvPr id="7" name="Picture 6" descr="Icon&#10;&#10;Description automatically generated">
            <a:extLst>
              <a:ext uri="{FF2B5EF4-FFF2-40B4-BE49-F238E27FC236}">
                <a16:creationId xmlns:a16="http://schemas.microsoft.com/office/drawing/2014/main" id="{28667B38-6330-4070-8F7A-A6975DE9F5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7272" y="4628383"/>
            <a:ext cx="1889455" cy="1889455"/>
          </a:xfrm>
          <a:prstGeom prst="rect">
            <a:avLst/>
          </a:prstGeom>
        </p:spPr>
      </p:pic>
    </p:spTree>
    <p:extLst>
      <p:ext uri="{BB962C8B-B14F-4D97-AF65-F5344CB8AC3E}">
        <p14:creationId xmlns:p14="http://schemas.microsoft.com/office/powerpoint/2010/main" val="12925848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lide bài giảng" id="{CA8A28A6-8FB3-44A6-B9A4-D27149A7E202}" vid="{71422FEC-D43D-4AA0-8EBD-9C6BC72AB2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ReferenceId xmlns="d5d0ac38-6a1f-4519-bf38-cbaa37489c7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C49C101E1B0914282D5C80876414326" ma:contentTypeVersion="3" ma:contentTypeDescription="Create a new document." ma:contentTypeScope="" ma:versionID="6056a308c01d9d705416b2252c45a8d7">
  <xsd:schema xmlns:xsd="http://www.w3.org/2001/XMLSchema" xmlns:xs="http://www.w3.org/2001/XMLSchema" xmlns:p="http://schemas.microsoft.com/office/2006/metadata/properties" xmlns:ns2="d5d0ac38-6a1f-4519-bf38-cbaa37489c7f" targetNamespace="http://schemas.microsoft.com/office/2006/metadata/properties" ma:root="true" ma:fieldsID="e93d43950c4199d2d56ca1b5c2b07935" ns2:_="">
    <xsd:import namespace="d5d0ac38-6a1f-4519-bf38-cbaa37489c7f"/>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5d0ac38-6a1f-4519-bf38-cbaa37489c7f"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FE72B4-622E-40B9-90C5-DE5A60E44CAD}">
  <ds:schemaRefs>
    <ds:schemaRef ds:uri="http://schemas.microsoft.com/sharepoint/v3/contenttype/forms"/>
  </ds:schemaRefs>
</ds:datastoreItem>
</file>

<file path=customXml/itemProps2.xml><?xml version="1.0" encoding="utf-8"?>
<ds:datastoreItem xmlns:ds="http://schemas.openxmlformats.org/officeDocument/2006/customXml" ds:itemID="{1B53004A-47C9-4189-992B-D499EBA44D29}">
  <ds:schemaRefs>
    <ds:schemaRef ds:uri="http://schemas.microsoft.com/office/2006/metadata/properties"/>
    <ds:schemaRef ds:uri="http://schemas.microsoft.com/office/infopath/2007/PartnerControls"/>
    <ds:schemaRef ds:uri="d5d0ac38-6a1f-4519-bf38-cbaa37489c7f"/>
  </ds:schemaRefs>
</ds:datastoreItem>
</file>

<file path=customXml/itemProps3.xml><?xml version="1.0" encoding="utf-8"?>
<ds:datastoreItem xmlns:ds="http://schemas.openxmlformats.org/officeDocument/2006/customXml" ds:itemID="{2DB806C4-206F-4BF0-AD53-7336276BA4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5d0ac38-6a1f-4519-bf38-cbaa37489c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Slide bài giảng</Template>
  <TotalTime>926</TotalTime>
  <Words>4973</Words>
  <Application>Microsoft Office PowerPoint</Application>
  <PresentationFormat>Экран (4:3)</PresentationFormat>
  <Paragraphs>657</Paragraphs>
  <Slides>85</Slides>
  <Notes>23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85</vt:i4>
      </vt:variant>
    </vt:vector>
  </HeadingPairs>
  <TitlesOfParts>
    <vt:vector size="93" baseType="lpstr">
      <vt:lpstr>Arial</vt:lpstr>
      <vt:lpstr>Arial Narrow</vt:lpstr>
      <vt:lpstr>Calibri</vt:lpstr>
      <vt:lpstr>Courier New</vt:lpstr>
      <vt:lpstr>Symbol</vt:lpstr>
      <vt:lpstr>Tahoma</vt:lpstr>
      <vt:lpstr>Wingdings</vt:lpstr>
      <vt:lpstr>Slide bài giảng</vt:lpstr>
      <vt:lpstr>Module V.  Handling Network Security Incidents</vt:lpstr>
      <vt:lpstr>Презентация PowerPoint</vt:lpstr>
      <vt:lpstr>Denial-of-Service Incidents</vt:lpstr>
      <vt:lpstr>Distributed Denial-of-Service Incidents</vt:lpstr>
      <vt:lpstr>Detecting DoS Attack</vt:lpstr>
      <vt:lpstr>Incident Handling Preparation for DoS</vt:lpstr>
      <vt:lpstr>DoS Response Strategies</vt:lpstr>
      <vt:lpstr>Preventing a DoS Incident</vt:lpstr>
      <vt:lpstr>Preventing a DoS Incident (cont’d)</vt:lpstr>
      <vt:lpstr>Following the Containment Strategy to Stop DoS</vt:lpstr>
      <vt:lpstr>Following the Containment Strategy to Stop DoS (cont’d)</vt:lpstr>
      <vt:lpstr>Презентация PowerPoint</vt:lpstr>
      <vt:lpstr>Unauthorized Access Incident</vt:lpstr>
      <vt:lpstr>Detecting Unauthorized Access Incident</vt:lpstr>
      <vt:lpstr>Detecting Unauthorized Access Incident (cont’d)</vt:lpstr>
      <vt:lpstr>Detecting Unauthorized Access Incident (cont’d)</vt:lpstr>
      <vt:lpstr>Detecting Unauthorized Access Incident (cont’d)</vt:lpstr>
      <vt:lpstr>Incident Handling Preparation</vt:lpstr>
      <vt:lpstr>Incident Prevention</vt:lpstr>
      <vt:lpstr>Incident Prevention</vt:lpstr>
      <vt:lpstr>Incident Prevention</vt:lpstr>
      <vt:lpstr>Incident Prevention (cont’d)</vt:lpstr>
      <vt:lpstr>Incident Prevention (cont’d)</vt:lpstr>
      <vt:lpstr>Following the Containment Strategy to Stop Unauthorized Access</vt:lpstr>
      <vt:lpstr>Eradication and Recovery</vt:lpstr>
      <vt:lpstr>Recommendations</vt:lpstr>
      <vt:lpstr>Recommendations (cont’d)</vt:lpstr>
      <vt:lpstr>Презентация PowerPoint</vt:lpstr>
      <vt:lpstr>Inappropriate Usage Incidents</vt:lpstr>
      <vt:lpstr>Inappropriate Usage Incidents (cont’d)</vt:lpstr>
      <vt:lpstr>Detecting Inappropriate Access Incident</vt:lpstr>
      <vt:lpstr>Detecting Inappropriate Access Incident (cont’d)</vt:lpstr>
      <vt:lpstr>Incident Handling Preparation</vt:lpstr>
      <vt:lpstr>Incident Handling Preparation</vt:lpstr>
      <vt:lpstr>Incident Preparation</vt:lpstr>
      <vt:lpstr>Recommendations</vt:lpstr>
      <vt:lpstr>Презентация PowerPoint</vt:lpstr>
      <vt:lpstr>Multiple Component Incidents</vt:lpstr>
      <vt:lpstr>Multiple Component Incidents (cont’d)</vt:lpstr>
      <vt:lpstr>Preparation for Multiple Component Incidents</vt:lpstr>
      <vt:lpstr>Презентация PowerPoint</vt:lpstr>
      <vt:lpstr>Recommendations </vt:lpstr>
      <vt:lpstr>Network Traffic Monitoring Tools</vt:lpstr>
      <vt:lpstr>ntop http:/ /www.ntop.org</vt:lpstr>
      <vt:lpstr>ntop: Screenshot</vt:lpstr>
      <vt:lpstr>EtherApe http://etherape.sourceforge.net</vt:lpstr>
      <vt:lpstr>EtherApe: Screenshot </vt:lpstr>
      <vt:lpstr>Ngrep http://ngrep.sourceforge.net</vt:lpstr>
      <vt:lpstr>SolarWinds: Orion NetFlow Traffic Analyzer http://www.solarwinds.com</vt:lpstr>
      <vt:lpstr>SolarWinds: Orion NetFlow Traffic Analyzer: Screenshot 1 </vt:lpstr>
      <vt:lpstr>SolarWinds: Orion NetFlow Traffic Analyzer: Screenshot 2 </vt:lpstr>
      <vt:lpstr>Nagios: op5 Monitor http://www.op5.com</vt:lpstr>
      <vt:lpstr>Nagios: op5 Monitor (cont’d) </vt:lpstr>
      <vt:lpstr>op5 Monitor: Screenshot 1 </vt:lpstr>
      <vt:lpstr>op5 Monitor: Screenshot 2</vt:lpstr>
      <vt:lpstr>CyberCop Scanner http://www.nss.co.uk/</vt:lpstr>
      <vt:lpstr>CyberCop Scanner (cont’d)</vt:lpstr>
      <vt:lpstr>CyberCop Scanner: Screenshot 1</vt:lpstr>
      <vt:lpstr>CyberCop Scanner: Screenshot 2</vt:lpstr>
      <vt:lpstr>Network Auditing Tools</vt:lpstr>
      <vt:lpstr>Nessus http://www.nessus.org</vt:lpstr>
      <vt:lpstr>Nessus: Screenshot </vt:lpstr>
      <vt:lpstr> Security Administrantor’s Integrted Network Tool (SAINT)</vt:lpstr>
      <vt:lpstr> Security Administrantor’s Integrted Network Tool (SAINT)</vt:lpstr>
      <vt:lpstr>SAINT: Screenshot</vt:lpstr>
      <vt:lpstr>SAINT: Screenshot</vt:lpstr>
      <vt:lpstr>SARA: Screenshot</vt:lpstr>
      <vt:lpstr>Nmap</vt:lpstr>
      <vt:lpstr>Nmap: Screenshot</vt:lpstr>
      <vt:lpstr>Netcat (http://netcat.sourceforge.net/)</vt:lpstr>
      <vt:lpstr>Wireshark (http://www.wireshark.org/)</vt:lpstr>
      <vt:lpstr>Wireshark: Screenshot</vt:lpstr>
      <vt:lpstr>Argus - Audit Record Generation and Utilization System</vt:lpstr>
      <vt:lpstr>Snort (http://www.snort.org)</vt:lpstr>
      <vt:lpstr>Snort: Screenshot</vt:lpstr>
      <vt:lpstr>Презентация PowerPoint</vt:lpstr>
      <vt:lpstr>Iptables (http://www.netfilter.org)</vt:lpstr>
      <vt:lpstr>Proventia Network Intrusion Prevention System (IPS)</vt:lpstr>
      <vt:lpstr>IPS: Screenshot</vt:lpstr>
      <vt:lpstr>NetDetector (http://www.niksun.com/)</vt:lpstr>
      <vt:lpstr>TigerGuard (http://www.tigertools.net/)</vt:lpstr>
      <vt:lpstr>TigerGuard: Screenshot 1</vt:lpstr>
      <vt:lpstr>TigerGuard: Screenshot 2</vt:lpstr>
      <vt:lpstr>Summary</vt:lpstr>
      <vt:lpstr>Презентация PowerPoint</vt:lpstr>
    </vt:vector>
  </TitlesOfParts>
  <Company>KMA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Mã độc</dc:title>
  <dc:creator>Hoàng Nguyên Thái</dc:creator>
  <cp:lastModifiedBy>Bao</cp:lastModifiedBy>
  <cp:revision>555</cp:revision>
  <dcterms:created xsi:type="dcterms:W3CDTF">2017-10-04T17:16:15Z</dcterms:created>
  <dcterms:modified xsi:type="dcterms:W3CDTF">2021-12-02T03:20:18Z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0x010100DC49C101E1B0914282D5C80876414326</vt:lpwstr>
  </property>
</Properties>
</file>

<file path=docProps/thumbnail.jpeg>
</file>